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43"/>
  </p:notesMasterIdLst>
  <p:handoutMasterIdLst>
    <p:handoutMasterId r:id="rId44"/>
  </p:handoutMasterIdLst>
  <p:sldIdLst>
    <p:sldId id="256" r:id="rId2"/>
    <p:sldId id="262" r:id="rId3"/>
    <p:sldId id="263" r:id="rId4"/>
    <p:sldId id="264" r:id="rId5"/>
    <p:sldId id="265" r:id="rId6"/>
    <p:sldId id="306" r:id="rId7"/>
    <p:sldId id="266" r:id="rId8"/>
    <p:sldId id="288" r:id="rId9"/>
    <p:sldId id="267" r:id="rId10"/>
    <p:sldId id="268" r:id="rId11"/>
    <p:sldId id="289" r:id="rId12"/>
    <p:sldId id="269" r:id="rId13"/>
    <p:sldId id="270" r:id="rId14"/>
    <p:sldId id="271" r:id="rId15"/>
    <p:sldId id="272" r:id="rId16"/>
    <p:sldId id="273" r:id="rId17"/>
    <p:sldId id="274" r:id="rId18"/>
    <p:sldId id="307" r:id="rId19"/>
    <p:sldId id="275" r:id="rId20"/>
    <p:sldId id="276" r:id="rId21"/>
    <p:sldId id="291" r:id="rId22"/>
    <p:sldId id="292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93" r:id="rId33"/>
    <p:sldId id="286" r:id="rId34"/>
    <p:sldId id="290" r:id="rId35"/>
    <p:sldId id="287" r:id="rId36"/>
    <p:sldId id="295" r:id="rId37"/>
    <p:sldId id="297" r:id="rId38"/>
    <p:sldId id="299" r:id="rId39"/>
    <p:sldId id="296" r:id="rId40"/>
    <p:sldId id="300" r:id="rId41"/>
    <p:sldId id="308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03BD19"/>
    <a:srgbClr val="65782A"/>
    <a:srgbClr val="3D7A28"/>
    <a:srgbClr val="005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14" autoAdjust="0"/>
    <p:restoredTop sz="83439" autoAdjust="0"/>
  </p:normalViewPr>
  <p:slideViewPr>
    <p:cSldViewPr snapToGrid="0">
      <p:cViewPr varScale="1">
        <p:scale>
          <a:sx n="89" d="100"/>
          <a:sy n="89" d="100"/>
        </p:scale>
        <p:origin x="984" y="176"/>
      </p:cViewPr>
      <p:guideLst>
        <p:guide orient="horz" pos="2160"/>
        <p:guide pos="2880"/>
      </p:guideLst>
    </p:cSldViewPr>
  </p:slid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602" y="6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8D6A927-20F9-1542-9E3D-09B67B55E81A}" type="doc">
      <dgm:prSet loTypeId="urn:microsoft.com/office/officeart/2005/8/layout/hierarchy1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09F162-8FAF-3446-804D-9697A277822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fib(6)</a:t>
          </a:r>
          <a:endParaRPr lang="en-US" dirty="0"/>
        </a:p>
      </dgm:t>
    </dgm:pt>
    <dgm:pt modelId="{9A398FD1-B35C-B647-AE58-A95FB6C256D8}" type="parTrans" cxnId="{4CB5EE64-D2A0-AB4D-9E91-4E2BF444B548}">
      <dgm:prSet/>
      <dgm:spPr/>
      <dgm:t>
        <a:bodyPr/>
        <a:lstStyle/>
        <a:p>
          <a:endParaRPr lang="en-US"/>
        </a:p>
      </dgm:t>
    </dgm:pt>
    <dgm:pt modelId="{66DF9075-B8E0-D04A-A7C4-C6259041222F}" type="sibTrans" cxnId="{4CB5EE64-D2A0-AB4D-9E91-4E2BF444B548}">
      <dgm:prSet/>
      <dgm:spPr/>
      <dgm:t>
        <a:bodyPr/>
        <a:lstStyle/>
        <a:p>
          <a:endParaRPr lang="en-US"/>
        </a:p>
      </dgm:t>
    </dgm:pt>
    <dgm:pt modelId="{9C4AAA64-28BB-614B-A573-A6FCE8C7252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fib(4)</a:t>
          </a:r>
          <a:endParaRPr lang="en-US" dirty="0"/>
        </a:p>
      </dgm:t>
    </dgm:pt>
    <dgm:pt modelId="{AE9AD1F1-9AF9-6F4C-92E8-5D58C3F470DD}" type="parTrans" cxnId="{54B826C1-5628-A140-8CEC-00F23224779C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C8E98F9-F088-1F40-BE73-D7A2DCBDB758}" type="sibTrans" cxnId="{54B826C1-5628-A140-8CEC-00F23224779C}">
      <dgm:prSet/>
      <dgm:spPr/>
      <dgm:t>
        <a:bodyPr/>
        <a:lstStyle/>
        <a:p>
          <a:endParaRPr lang="en-US"/>
        </a:p>
      </dgm:t>
    </dgm:pt>
    <dgm:pt modelId="{AA81D612-C1FD-0140-98BB-3F120DE3CD6C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3)</a:t>
          </a:r>
          <a:endParaRPr lang="en-US" dirty="0"/>
        </a:p>
      </dgm:t>
    </dgm:pt>
    <dgm:pt modelId="{2A722792-78B3-0B4B-820A-C737CE010F3F}" type="parTrans" cxnId="{E734CE6C-E080-084E-AF3D-1F1A8D48C5FE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DCB7A450-7A57-4147-8B55-6D85E928C378}" type="sibTrans" cxnId="{E734CE6C-E080-084E-AF3D-1F1A8D48C5FE}">
      <dgm:prSet/>
      <dgm:spPr/>
      <dgm:t>
        <a:bodyPr/>
        <a:lstStyle/>
        <a:p>
          <a:endParaRPr lang="en-US"/>
        </a:p>
      </dgm:t>
    </dgm:pt>
    <dgm:pt modelId="{D2EDCAD5-495A-174F-965A-5477B534E6B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2)</a:t>
          </a:r>
          <a:endParaRPr lang="en-US" dirty="0"/>
        </a:p>
      </dgm:t>
    </dgm:pt>
    <dgm:pt modelId="{F0A398C9-698E-864B-B472-1AD408E5BCF1}" type="parTrans" cxnId="{45FA8D93-16C4-7E46-A100-8A937E16E534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516D049-24CD-F346-9BC3-78FFDB8AAC3E}" type="sibTrans" cxnId="{45FA8D93-16C4-7E46-A100-8A937E16E534}">
      <dgm:prSet/>
      <dgm:spPr/>
      <dgm:t>
        <a:bodyPr/>
        <a:lstStyle/>
        <a:p>
          <a:endParaRPr lang="en-US"/>
        </a:p>
      </dgm:t>
    </dgm:pt>
    <dgm:pt modelId="{49EFF012-0487-BC43-9EC2-99F0B71CEDCA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3)</a:t>
          </a:r>
          <a:endParaRPr lang="en-US" dirty="0"/>
        </a:p>
      </dgm:t>
    </dgm:pt>
    <dgm:pt modelId="{E1B7E522-E88B-E645-8337-EFE4E5202851}" type="parTrans" cxnId="{D648703D-B98B-FD47-A594-1D6C1374DB09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54127E7C-D39C-744F-A925-2708B652CF68}" type="sibTrans" cxnId="{D648703D-B98B-FD47-A594-1D6C1374DB09}">
      <dgm:prSet/>
      <dgm:spPr/>
      <dgm:t>
        <a:bodyPr/>
        <a:lstStyle/>
        <a:p>
          <a:endParaRPr lang="en-US"/>
        </a:p>
      </dgm:t>
    </dgm:pt>
    <dgm:pt modelId="{539F1F1A-E339-AF44-84AF-D7A1F0DE729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2)</a:t>
          </a:r>
          <a:endParaRPr lang="en-US" dirty="0"/>
        </a:p>
      </dgm:t>
    </dgm:pt>
    <dgm:pt modelId="{956A9744-C8AD-2243-AB1F-44207ACAD846}" type="parTrans" cxnId="{4F7D0C34-B1A5-8242-B762-BF709D488EF3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604CB79-0216-7B4D-990C-40B5C4D52F87}" type="sibTrans" cxnId="{4F7D0C34-B1A5-8242-B762-BF709D488EF3}">
      <dgm:prSet/>
      <dgm:spPr/>
      <dgm:t>
        <a:bodyPr/>
        <a:lstStyle/>
        <a:p>
          <a:endParaRPr lang="en-US"/>
        </a:p>
      </dgm:t>
    </dgm:pt>
    <dgm:pt modelId="{6CAB1B8B-642A-6449-B83B-623B5B4F9178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2)</a:t>
          </a:r>
          <a:endParaRPr lang="en-US" dirty="0"/>
        </a:p>
      </dgm:t>
    </dgm:pt>
    <dgm:pt modelId="{BD70D41A-F93E-A44B-A26A-2B5C1E79430A}" type="parTrans" cxnId="{6053E49C-3743-A44E-85B3-1F04F452080A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F30B25C-5942-4345-A85F-0A3A4F38C105}" type="sibTrans" cxnId="{6053E49C-3743-A44E-85B3-1F04F452080A}">
      <dgm:prSet/>
      <dgm:spPr/>
      <dgm:t>
        <a:bodyPr/>
        <a:lstStyle/>
        <a:p>
          <a:endParaRPr lang="en-US"/>
        </a:p>
      </dgm:t>
    </dgm:pt>
    <dgm:pt modelId="{F8FF46A3-A09E-6344-8AB8-8C8B18B90E4C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1)</a:t>
          </a:r>
          <a:endParaRPr lang="en-US" dirty="0"/>
        </a:p>
      </dgm:t>
    </dgm:pt>
    <dgm:pt modelId="{26D2611A-57A8-1744-8832-02C746243C8F}" type="parTrans" cxnId="{81850F67-D780-414C-B623-1B7825795A42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B6AED3CA-B495-6748-9587-3EABD104BA16}" type="sibTrans" cxnId="{81850F67-D780-414C-B623-1B7825795A42}">
      <dgm:prSet/>
      <dgm:spPr/>
      <dgm:t>
        <a:bodyPr/>
        <a:lstStyle/>
        <a:p>
          <a:endParaRPr lang="en-US"/>
        </a:p>
      </dgm:t>
    </dgm:pt>
    <dgm:pt modelId="{2BB8AC15-B214-604E-8568-6B823F058A9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1)</a:t>
          </a:r>
          <a:endParaRPr lang="en-US" dirty="0"/>
        </a:p>
      </dgm:t>
    </dgm:pt>
    <dgm:pt modelId="{AB0EBDC7-CA2E-5741-9B97-429CA7C603F8}" type="parTrans" cxnId="{062E4C02-4A60-6949-B000-E64E609665D2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36DB3B1-88F1-7244-8BCC-88E9122C1DA0}" type="sibTrans" cxnId="{062E4C02-4A60-6949-B000-E64E609665D2}">
      <dgm:prSet/>
      <dgm:spPr/>
      <dgm:t>
        <a:bodyPr/>
        <a:lstStyle/>
        <a:p>
          <a:endParaRPr lang="en-US"/>
        </a:p>
      </dgm:t>
    </dgm:pt>
    <dgm:pt modelId="{E3CA1FD9-9647-5B44-9E6F-535E6095337D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0)</a:t>
          </a:r>
          <a:endParaRPr lang="en-US" dirty="0"/>
        </a:p>
      </dgm:t>
    </dgm:pt>
    <dgm:pt modelId="{ABB45015-E712-284F-9CB0-23D4B4210A15}" type="parTrans" cxnId="{1E3F0305-C2FD-E04E-95AE-2F2A170D9619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1D28303-90E5-D941-AB27-49E7D4B50FEA}" type="sibTrans" cxnId="{1E3F0305-C2FD-E04E-95AE-2F2A170D9619}">
      <dgm:prSet/>
      <dgm:spPr/>
      <dgm:t>
        <a:bodyPr/>
        <a:lstStyle/>
        <a:p>
          <a:endParaRPr lang="en-US"/>
        </a:p>
      </dgm:t>
    </dgm:pt>
    <dgm:pt modelId="{139FFC4B-70AD-284A-9BFD-25CE76934924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1)</a:t>
          </a:r>
          <a:endParaRPr lang="en-US" dirty="0"/>
        </a:p>
      </dgm:t>
    </dgm:pt>
    <dgm:pt modelId="{D6E046AB-5185-8547-9002-2FB8E3CF82A5}" type="parTrans" cxnId="{5E97F61B-FDA5-034B-A538-06B96D99A380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0092AC5-79DD-3A4A-811C-4E728F9F3D3C}" type="sibTrans" cxnId="{5E97F61B-FDA5-034B-A538-06B96D99A380}">
      <dgm:prSet/>
      <dgm:spPr/>
      <dgm:t>
        <a:bodyPr/>
        <a:lstStyle/>
        <a:p>
          <a:endParaRPr lang="en-US"/>
        </a:p>
      </dgm:t>
    </dgm:pt>
    <dgm:pt modelId="{5F2B3F01-E25A-F048-B93B-7AD8CF58404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0)</a:t>
          </a:r>
          <a:endParaRPr lang="en-US" dirty="0"/>
        </a:p>
      </dgm:t>
    </dgm:pt>
    <dgm:pt modelId="{CFA872EC-CB56-0743-9594-7C4906767890}" type="parTrans" cxnId="{8F39F644-21DF-A043-866D-DB37A737B125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888B942F-DBE5-354C-8A1E-22AEE09F1642}" type="sibTrans" cxnId="{8F39F644-21DF-A043-866D-DB37A737B125}">
      <dgm:prSet/>
      <dgm:spPr/>
      <dgm:t>
        <a:bodyPr/>
        <a:lstStyle/>
        <a:p>
          <a:endParaRPr lang="en-US"/>
        </a:p>
      </dgm:t>
    </dgm:pt>
    <dgm:pt modelId="{4C688FED-C3B9-024B-AE27-4E4726990C1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1)</a:t>
          </a:r>
          <a:endParaRPr lang="en-US" dirty="0"/>
        </a:p>
      </dgm:t>
    </dgm:pt>
    <dgm:pt modelId="{23A66927-ABD2-8F41-89CE-31AD001F5C64}" type="parTrans" cxnId="{5368E39D-D80F-8C48-B8FB-7BC40954DE58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7403C89-B686-4042-8FEE-A82AE0C9EE71}" type="sibTrans" cxnId="{5368E39D-D80F-8C48-B8FB-7BC40954DE58}">
      <dgm:prSet/>
      <dgm:spPr/>
      <dgm:t>
        <a:bodyPr/>
        <a:lstStyle/>
        <a:p>
          <a:endParaRPr lang="en-US"/>
        </a:p>
      </dgm:t>
    </dgm:pt>
    <dgm:pt modelId="{36755D94-AF71-F248-9927-F26523EB5500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1)</a:t>
          </a:r>
          <a:endParaRPr lang="en-US" dirty="0"/>
        </a:p>
      </dgm:t>
    </dgm:pt>
    <dgm:pt modelId="{BDBA64F8-4C76-7A4C-969B-1C41F6246B82}" type="parTrans" cxnId="{C15A75FA-A2CF-A349-89F2-2B1E8067DAA8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4FA800F-D4EC-A346-8DD1-2C246AA94090}" type="sibTrans" cxnId="{C15A75FA-A2CF-A349-89F2-2B1E8067DAA8}">
      <dgm:prSet/>
      <dgm:spPr/>
      <dgm:t>
        <a:bodyPr/>
        <a:lstStyle/>
        <a:p>
          <a:endParaRPr lang="en-US"/>
        </a:p>
      </dgm:t>
    </dgm:pt>
    <dgm:pt modelId="{41DDD62E-645F-F049-BE9E-6C5227D9EA2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mtClean="0"/>
            <a:t>fib(</a:t>
          </a:r>
          <a:r>
            <a:rPr lang="en-US" dirty="0" smtClean="0"/>
            <a:t>0)</a:t>
          </a:r>
          <a:endParaRPr lang="en-US" dirty="0"/>
        </a:p>
      </dgm:t>
    </dgm:pt>
    <dgm:pt modelId="{DF57CBF2-37AB-4A42-B2C2-B084FA748ACD}" type="parTrans" cxnId="{8EC20EF6-D7DA-A243-9E2E-19B6A52C0CAE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1A7565D-C61A-3C4E-9BA3-721A22128BDA}" type="sibTrans" cxnId="{8EC20EF6-D7DA-A243-9E2E-19B6A52C0CAE}">
      <dgm:prSet/>
      <dgm:spPr/>
      <dgm:t>
        <a:bodyPr/>
        <a:lstStyle/>
        <a:p>
          <a:endParaRPr lang="en-US"/>
        </a:p>
      </dgm:t>
    </dgm:pt>
    <dgm:pt modelId="{20CBFDE8-D5E6-A649-B4CD-39EECA631AE6}">
      <dgm:prSet phldrT="[Text]"/>
      <dgm:spPr>
        <a:solidFill>
          <a:schemeClr val="bg1"/>
        </a:solidFill>
        <a:ln w="15875">
          <a:solidFill>
            <a:schemeClr val="tx1"/>
          </a:solidFill>
        </a:ln>
        <a:effectLst/>
        <a:scene3d>
          <a:camera prst="orthographicFront"/>
          <a:lightRig rig="threePt" dir="t"/>
        </a:scene3d>
        <a:sp3d contourW="12700">
          <a:contourClr>
            <a:schemeClr val="bg1"/>
          </a:contourClr>
        </a:sp3d>
      </dgm:spPr>
      <dgm:t>
        <a:bodyPr/>
        <a:lstStyle/>
        <a:p>
          <a:r>
            <a:rPr lang="en-US" dirty="0" smtClean="0"/>
            <a:t>fib(5)</a:t>
          </a:r>
          <a:endParaRPr lang="en-US" dirty="0"/>
        </a:p>
      </dgm:t>
    </dgm:pt>
    <dgm:pt modelId="{7908F176-59D7-1F46-A362-DF7F538E720D}" type="parTrans" cxnId="{8D3BAFF5-7699-4D44-9A0B-304FEDDD37D5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94FEC2C-407F-414A-BC11-E3DAD79F09D9}" type="sibTrans" cxnId="{8D3BAFF5-7699-4D44-9A0B-304FEDDD37D5}">
      <dgm:prSet/>
      <dgm:spPr/>
      <dgm:t>
        <a:bodyPr/>
        <a:lstStyle/>
        <a:p>
          <a:endParaRPr lang="en-US"/>
        </a:p>
      </dgm:t>
    </dgm:pt>
    <dgm:pt modelId="{F85F1CB6-461C-E842-B1CF-D85CB317A372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fib(4)</a:t>
          </a:r>
          <a:endParaRPr lang="en-US" dirty="0"/>
        </a:p>
      </dgm:t>
    </dgm:pt>
    <dgm:pt modelId="{05B3AD6F-2AF0-CB4F-BA48-C70A4C442047}" type="parTrans" cxnId="{728EBA51-1A2E-8B4B-B955-C7A9E20CC45E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1D3962D-9A31-324A-9258-2D3F64D8FDDB}" type="sibTrans" cxnId="{728EBA51-1A2E-8B4B-B955-C7A9E20CC45E}">
      <dgm:prSet/>
      <dgm:spPr/>
      <dgm:t>
        <a:bodyPr/>
        <a:lstStyle/>
        <a:p>
          <a:endParaRPr lang="en-US"/>
        </a:p>
      </dgm:t>
    </dgm:pt>
    <dgm:pt modelId="{F30F000E-DF11-A44F-890A-9A88C9F22301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fib(3)</a:t>
          </a:r>
          <a:endParaRPr lang="en-US" dirty="0"/>
        </a:p>
      </dgm:t>
    </dgm:pt>
    <dgm:pt modelId="{1CD23CB7-4452-9449-9049-8CFF9B3ACC10}" type="parTrans" cxnId="{0FCEF689-AAF3-194A-9281-EC5C4D8C0C7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A6FF8BFE-DF43-7443-8EDF-33DF4055DCDB}" type="sibTrans" cxnId="{0FCEF689-AAF3-194A-9281-EC5C4D8C0C7D}">
      <dgm:prSet/>
      <dgm:spPr/>
      <dgm:t>
        <a:bodyPr/>
        <a:lstStyle/>
        <a:p>
          <a:endParaRPr lang="en-US"/>
        </a:p>
      </dgm:t>
    </dgm:pt>
    <dgm:pt modelId="{56849E36-773E-8242-9CF2-B16300F68DD5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fib(2)</a:t>
          </a:r>
          <a:endParaRPr lang="en-US" dirty="0"/>
        </a:p>
      </dgm:t>
    </dgm:pt>
    <dgm:pt modelId="{84E0D167-86E1-3E41-8DE9-EB578CF163F3}" type="parTrans" cxnId="{D30E34CC-F87E-214F-A810-3362A7491BC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CF42A3A-B924-7745-BC7E-7E59235F237A}" type="sibTrans" cxnId="{D30E34CC-F87E-214F-A810-3362A7491BCD}">
      <dgm:prSet/>
      <dgm:spPr/>
      <dgm:t>
        <a:bodyPr/>
        <a:lstStyle/>
        <a:p>
          <a:endParaRPr lang="en-US"/>
        </a:p>
      </dgm:t>
    </dgm:pt>
    <dgm:pt modelId="{419B2BFA-94EB-BB4D-9F01-8C55B0B80C79}">
      <dgm:prSet phldrT="[Text]"/>
      <dgm:spPr>
        <a:solidFill>
          <a:schemeClr val="bg1"/>
        </a:solidFill>
        <a:ln>
          <a:solidFill>
            <a:schemeClr val="tx1"/>
          </a:solidFill>
        </a:ln>
        <a:effectLst/>
      </dgm:spPr>
      <dgm:t>
        <a:bodyPr/>
        <a:lstStyle/>
        <a:p>
          <a:r>
            <a:rPr lang="en-US" dirty="0" smtClean="0"/>
            <a:t>fib(1)</a:t>
          </a:r>
          <a:endParaRPr lang="en-US" dirty="0"/>
        </a:p>
      </dgm:t>
    </dgm:pt>
    <dgm:pt modelId="{AF42A23F-89FA-6F44-AFE9-EFD866A5EAF3}" type="parTrans" cxnId="{433D5D1D-896A-AB49-9736-673A7E6B41AA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5A09A59-00B2-6D42-9CB5-4DCAC409F517}" type="sibTrans" cxnId="{433D5D1D-896A-AB49-9736-673A7E6B41AA}">
      <dgm:prSet/>
      <dgm:spPr/>
      <dgm:t>
        <a:bodyPr/>
        <a:lstStyle/>
        <a:p>
          <a:endParaRPr lang="en-US"/>
        </a:p>
      </dgm:t>
    </dgm:pt>
    <dgm:pt modelId="{5E01F058-9C2E-ED41-BBD7-95AFBD0BC79A}">
      <dgm:prSet phldrT="[Text]"/>
      <dgm:spPr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fib(0)</a:t>
          </a:r>
          <a:endParaRPr lang="en-US" dirty="0"/>
        </a:p>
      </dgm:t>
    </dgm:pt>
    <dgm:pt modelId="{90AD097F-1309-E040-A5EA-5A7C5737D117}" type="parTrans" cxnId="{00BB294A-C0B9-974F-A9BC-6BBA4F0D338D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F69BD84-0A8A-DF4F-A7F9-CAC791A6246E}" type="sibTrans" cxnId="{00BB294A-C0B9-974F-A9BC-6BBA4F0D338D}">
      <dgm:prSet/>
      <dgm:spPr/>
      <dgm:t>
        <a:bodyPr/>
        <a:lstStyle/>
        <a:p>
          <a:endParaRPr lang="en-US"/>
        </a:p>
      </dgm:t>
    </dgm:pt>
    <dgm:pt modelId="{491D1536-6AF5-1746-B66E-2853F7B7680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fib(2)</a:t>
          </a:r>
          <a:endParaRPr lang="en-US" dirty="0"/>
        </a:p>
      </dgm:t>
    </dgm:pt>
    <dgm:pt modelId="{ACE4A9F8-1CA5-6642-8D39-C3D66B31F3DF}" type="parTrans" cxnId="{B5DDE18C-CE88-7644-B0EF-046DF40CB9E1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7F48D93E-82F7-6548-A8AA-B6D5C20AC8B4}" type="sibTrans" cxnId="{B5DDE18C-CE88-7644-B0EF-046DF40CB9E1}">
      <dgm:prSet/>
      <dgm:spPr/>
      <dgm:t>
        <a:bodyPr/>
        <a:lstStyle/>
        <a:p>
          <a:endParaRPr lang="en-US"/>
        </a:p>
      </dgm:t>
    </dgm:pt>
    <dgm:pt modelId="{39E7792F-A671-514B-A5BA-4A290F2F5AE9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fib(1)</a:t>
          </a:r>
          <a:endParaRPr lang="en-US" dirty="0"/>
        </a:p>
      </dgm:t>
    </dgm:pt>
    <dgm:pt modelId="{8775AFF2-FEFF-5445-B4E6-85D0E3241E28}" type="parTrans" cxnId="{CB207C26-F353-8A43-9831-CC693E88C960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257F6B7-4956-1144-90D9-9D863B9F6401}" type="sibTrans" cxnId="{CB207C26-F353-8A43-9831-CC693E88C960}">
      <dgm:prSet/>
      <dgm:spPr/>
      <dgm:t>
        <a:bodyPr/>
        <a:lstStyle/>
        <a:p>
          <a:endParaRPr lang="en-US"/>
        </a:p>
      </dgm:t>
    </dgm:pt>
    <dgm:pt modelId="{1FB0CBDD-B79E-0B44-BD2A-D0A86508FD93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fib(1)</a:t>
          </a:r>
          <a:endParaRPr lang="en-US" dirty="0"/>
        </a:p>
      </dgm:t>
    </dgm:pt>
    <dgm:pt modelId="{BF2B77F1-342E-0743-9C85-96F784B29C0A}" type="parTrans" cxnId="{BD58F72B-C07A-8745-9E9B-5A6B091CEB53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A5BF846-52ED-9947-91E5-315540A92B37}" type="sibTrans" cxnId="{BD58F72B-C07A-8745-9E9B-5A6B091CEB53}">
      <dgm:prSet/>
      <dgm:spPr/>
      <dgm:t>
        <a:bodyPr/>
        <a:lstStyle/>
        <a:p>
          <a:endParaRPr lang="en-US"/>
        </a:p>
      </dgm:t>
    </dgm:pt>
    <dgm:pt modelId="{E0DD5535-8ADB-0F4D-A2BC-F9BDFD0EDCEA}">
      <dgm:prSet phldrT="[Text]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dirty="0" smtClean="0"/>
            <a:t>fib(0)</a:t>
          </a:r>
          <a:endParaRPr lang="en-US" dirty="0"/>
        </a:p>
      </dgm:t>
    </dgm:pt>
    <dgm:pt modelId="{1BD547C1-D4D4-C644-BE91-7EE991AAF0EB}" type="parTrans" cxnId="{FDD32C9B-6AA3-7241-B8F1-B7AF9AC3F595}">
      <dgm:prSet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3F6F810D-632C-B941-A4C3-675E1FFBAA54}" type="sibTrans" cxnId="{FDD32C9B-6AA3-7241-B8F1-B7AF9AC3F595}">
      <dgm:prSet/>
      <dgm:spPr/>
      <dgm:t>
        <a:bodyPr/>
        <a:lstStyle/>
        <a:p>
          <a:endParaRPr lang="en-US"/>
        </a:p>
      </dgm:t>
    </dgm:pt>
    <dgm:pt modelId="{16816886-C2F8-0F4C-BD89-AAA22AD8AF19}" type="pres">
      <dgm:prSet presAssocID="{98D6A927-20F9-1542-9E3D-09B67B55E8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5C81BBE-8825-7A43-B741-BF8E756EC1EA}" type="pres">
      <dgm:prSet presAssocID="{2D09F162-8FAF-3446-804D-9697A2778223}" presName="hierRoot1" presStyleCnt="0"/>
      <dgm:spPr/>
    </dgm:pt>
    <dgm:pt modelId="{1D4D5C92-ED2B-2F4D-90A6-22A85389C877}" type="pres">
      <dgm:prSet presAssocID="{2D09F162-8FAF-3446-804D-9697A2778223}" presName="composite" presStyleCnt="0"/>
      <dgm:spPr/>
    </dgm:pt>
    <dgm:pt modelId="{FD1C9124-F5C3-424C-9CA1-19D30C1712BC}" type="pres">
      <dgm:prSet presAssocID="{2D09F162-8FAF-3446-804D-9697A2778223}" presName="background" presStyleLbl="node0" presStyleIdx="0" presStyleCnt="1"/>
      <dgm:spPr>
        <a:solidFill>
          <a:schemeClr val="bg1"/>
        </a:solidFill>
        <a:effectLst/>
      </dgm:spPr>
      <dgm:t>
        <a:bodyPr/>
        <a:lstStyle/>
        <a:p>
          <a:endParaRPr lang="en-US"/>
        </a:p>
      </dgm:t>
    </dgm:pt>
    <dgm:pt modelId="{72305BD9-1CDB-DE43-A869-1E3D91F22090}" type="pres">
      <dgm:prSet presAssocID="{2D09F162-8FAF-3446-804D-9697A2778223}" presName="text" presStyleLbl="fgAcc0" presStyleIdx="0" presStyleCnt="1" custLinFactNeighborX="-1521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9BFAD36-8C78-8042-A6F2-6C95EF17BCBD}" type="pres">
      <dgm:prSet presAssocID="{2D09F162-8FAF-3446-804D-9697A2778223}" presName="hierChild2" presStyleCnt="0"/>
      <dgm:spPr/>
    </dgm:pt>
    <dgm:pt modelId="{549242BC-C2FE-E84A-977F-46D67D99D8E0}" type="pres">
      <dgm:prSet presAssocID="{7908F176-59D7-1F46-A362-DF7F538E720D}" presName="Name10" presStyleLbl="parChTrans1D2" presStyleIdx="0" presStyleCnt="2"/>
      <dgm:spPr/>
      <dgm:t>
        <a:bodyPr/>
        <a:lstStyle/>
        <a:p>
          <a:endParaRPr lang="en-US"/>
        </a:p>
      </dgm:t>
    </dgm:pt>
    <dgm:pt modelId="{04989C68-44C5-074F-A3CF-290CAC8966D2}" type="pres">
      <dgm:prSet presAssocID="{20CBFDE8-D5E6-A649-B4CD-39EECA631AE6}" presName="hierRoot2" presStyleCnt="0"/>
      <dgm:spPr/>
    </dgm:pt>
    <dgm:pt modelId="{F40DB2B4-5043-7346-AF5A-2050DA0F7F75}" type="pres">
      <dgm:prSet presAssocID="{20CBFDE8-D5E6-A649-B4CD-39EECA631AE6}" presName="composite2" presStyleCnt="0"/>
      <dgm:spPr/>
    </dgm:pt>
    <dgm:pt modelId="{E24AC0FE-9CEA-0C4D-B0B8-01987BECC1B4}" type="pres">
      <dgm:prSet presAssocID="{20CBFDE8-D5E6-A649-B4CD-39EECA631AE6}" presName="background2" presStyleLbl="node2" presStyleIdx="0" presStyleCnt="2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C52E23D4-413B-6241-A4D9-7073CA3E061C}" type="pres">
      <dgm:prSet presAssocID="{20CBFDE8-D5E6-A649-B4CD-39EECA631AE6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B81E3FC-8787-B64B-9243-258596B27371}" type="pres">
      <dgm:prSet presAssocID="{20CBFDE8-D5E6-A649-B4CD-39EECA631AE6}" presName="hierChild3" presStyleCnt="0"/>
      <dgm:spPr/>
    </dgm:pt>
    <dgm:pt modelId="{0D0C957C-4D88-5D48-A1C7-68F9BC77F96D}" type="pres">
      <dgm:prSet presAssocID="{AE9AD1F1-9AF9-6F4C-92E8-5D58C3F470DD}" presName="Name17" presStyleLbl="parChTrans1D3" presStyleIdx="0" presStyleCnt="4"/>
      <dgm:spPr/>
      <dgm:t>
        <a:bodyPr/>
        <a:lstStyle/>
        <a:p>
          <a:endParaRPr lang="en-US"/>
        </a:p>
      </dgm:t>
    </dgm:pt>
    <dgm:pt modelId="{21D274B9-871E-9F47-BE3F-FABC809E3988}" type="pres">
      <dgm:prSet presAssocID="{9C4AAA64-28BB-614B-A573-A6FCE8C72523}" presName="hierRoot3" presStyleCnt="0"/>
      <dgm:spPr/>
    </dgm:pt>
    <dgm:pt modelId="{55B51AC1-4F12-204D-B016-AAA3903D433B}" type="pres">
      <dgm:prSet presAssocID="{9C4AAA64-28BB-614B-A573-A6FCE8C72523}" presName="composite3" presStyleCnt="0"/>
      <dgm:spPr/>
    </dgm:pt>
    <dgm:pt modelId="{3DB19487-72FF-4846-A661-512E83515123}" type="pres">
      <dgm:prSet presAssocID="{9C4AAA64-28BB-614B-A573-A6FCE8C72523}" presName="background3" presStyleLbl="node3" presStyleIdx="0" presStyleCnt="4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E5111FAD-2404-C44A-83C8-124040C0AC07}" type="pres">
      <dgm:prSet presAssocID="{9C4AAA64-28BB-614B-A573-A6FCE8C72523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40FFCB-3854-1F4B-8ADF-AD6A710A2587}" type="pres">
      <dgm:prSet presAssocID="{9C4AAA64-28BB-614B-A573-A6FCE8C72523}" presName="hierChild4" presStyleCnt="0"/>
      <dgm:spPr/>
    </dgm:pt>
    <dgm:pt modelId="{70E54F58-27DF-6D43-BB46-D5B9DA9C0F34}" type="pres">
      <dgm:prSet presAssocID="{2A722792-78B3-0B4B-820A-C737CE010F3F}" presName="Name23" presStyleLbl="parChTrans1D4" presStyleIdx="0" presStyleCnt="18"/>
      <dgm:spPr/>
      <dgm:t>
        <a:bodyPr/>
        <a:lstStyle/>
        <a:p>
          <a:endParaRPr lang="en-US"/>
        </a:p>
      </dgm:t>
    </dgm:pt>
    <dgm:pt modelId="{FC35BCCB-B6CD-8A4E-A238-0226C063A32D}" type="pres">
      <dgm:prSet presAssocID="{AA81D612-C1FD-0140-98BB-3F120DE3CD6C}" presName="hierRoot4" presStyleCnt="0"/>
      <dgm:spPr/>
    </dgm:pt>
    <dgm:pt modelId="{6DEC02F9-4D11-B240-A007-2A11CD9401BC}" type="pres">
      <dgm:prSet presAssocID="{AA81D612-C1FD-0140-98BB-3F120DE3CD6C}" presName="composite4" presStyleCnt="0"/>
      <dgm:spPr/>
    </dgm:pt>
    <dgm:pt modelId="{1C72DAC5-C2B4-7841-8767-AEDC7ECEF033}" type="pres">
      <dgm:prSet presAssocID="{AA81D612-C1FD-0140-98BB-3F120DE3CD6C}" presName="background4" presStyleLbl="node4" presStyleIdx="0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1E727E9-1A0B-874F-A6EF-C08A0E2A26F1}" type="pres">
      <dgm:prSet presAssocID="{AA81D612-C1FD-0140-98BB-3F120DE3CD6C}" presName="text4" presStyleLbl="fgAcc4" presStyleIdx="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6BAA935-60BA-8743-832A-59A37379871E}" type="pres">
      <dgm:prSet presAssocID="{AA81D612-C1FD-0140-98BB-3F120DE3CD6C}" presName="hierChild5" presStyleCnt="0"/>
      <dgm:spPr/>
    </dgm:pt>
    <dgm:pt modelId="{34396696-913F-CF48-AAA4-911FAF8AF853}" type="pres">
      <dgm:prSet presAssocID="{BD70D41A-F93E-A44B-A26A-2B5C1E79430A}" presName="Name23" presStyleLbl="parChTrans1D4" presStyleIdx="1" presStyleCnt="18"/>
      <dgm:spPr/>
      <dgm:t>
        <a:bodyPr/>
        <a:lstStyle/>
        <a:p>
          <a:endParaRPr lang="en-US"/>
        </a:p>
      </dgm:t>
    </dgm:pt>
    <dgm:pt modelId="{95DC05D3-957C-1245-AAC2-7A68426F0ACF}" type="pres">
      <dgm:prSet presAssocID="{6CAB1B8B-642A-6449-B83B-623B5B4F9178}" presName="hierRoot4" presStyleCnt="0"/>
      <dgm:spPr/>
    </dgm:pt>
    <dgm:pt modelId="{30D23CA7-BF6B-4C46-833D-F652A7B5428F}" type="pres">
      <dgm:prSet presAssocID="{6CAB1B8B-642A-6449-B83B-623B5B4F9178}" presName="composite4" presStyleCnt="0"/>
      <dgm:spPr/>
    </dgm:pt>
    <dgm:pt modelId="{3207857B-ADD2-344E-9288-B0B145BADADE}" type="pres">
      <dgm:prSet presAssocID="{6CAB1B8B-642A-6449-B83B-623B5B4F9178}" presName="background4" presStyleLbl="node4" presStyleIdx="1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924EBA0A-B7D7-8F4D-B4ED-8130718BEFB8}" type="pres">
      <dgm:prSet presAssocID="{6CAB1B8B-642A-6449-B83B-623B5B4F9178}" presName="text4" presStyleLbl="fgAcc4" presStyleIdx="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27A255-C43E-604A-ADEE-05085CC1C162}" type="pres">
      <dgm:prSet presAssocID="{6CAB1B8B-642A-6449-B83B-623B5B4F9178}" presName="hierChild5" presStyleCnt="0"/>
      <dgm:spPr/>
    </dgm:pt>
    <dgm:pt modelId="{81C27CB5-DA40-7A40-AF89-3175A6B012D8}" type="pres">
      <dgm:prSet presAssocID="{D6E046AB-5185-8547-9002-2FB8E3CF82A5}" presName="Name23" presStyleLbl="parChTrans1D4" presStyleIdx="2" presStyleCnt="18"/>
      <dgm:spPr/>
      <dgm:t>
        <a:bodyPr/>
        <a:lstStyle/>
        <a:p>
          <a:endParaRPr lang="en-US"/>
        </a:p>
      </dgm:t>
    </dgm:pt>
    <dgm:pt modelId="{7D2360BF-7718-4D40-B397-904A4754C8A8}" type="pres">
      <dgm:prSet presAssocID="{139FFC4B-70AD-284A-9BFD-25CE76934924}" presName="hierRoot4" presStyleCnt="0"/>
      <dgm:spPr/>
    </dgm:pt>
    <dgm:pt modelId="{505C74E4-0EE9-4E48-B6CE-F6D850BEB792}" type="pres">
      <dgm:prSet presAssocID="{139FFC4B-70AD-284A-9BFD-25CE76934924}" presName="composite4" presStyleCnt="0"/>
      <dgm:spPr/>
    </dgm:pt>
    <dgm:pt modelId="{6422A8AF-4B60-5644-A609-685489B61E4C}" type="pres">
      <dgm:prSet presAssocID="{139FFC4B-70AD-284A-9BFD-25CE76934924}" presName="background4" presStyleLbl="node4" presStyleIdx="2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2A44EBD-B7EC-F443-A03D-AA97EAAD88A5}" type="pres">
      <dgm:prSet presAssocID="{139FFC4B-70AD-284A-9BFD-25CE76934924}" presName="text4" presStyleLbl="fgAcc4" presStyleIdx="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F798D1A-E475-E243-98EF-0BD18BBB9D00}" type="pres">
      <dgm:prSet presAssocID="{139FFC4B-70AD-284A-9BFD-25CE76934924}" presName="hierChild5" presStyleCnt="0"/>
      <dgm:spPr/>
    </dgm:pt>
    <dgm:pt modelId="{5A3ADB59-C9F8-6746-B5B3-D47B74174186}" type="pres">
      <dgm:prSet presAssocID="{CFA872EC-CB56-0743-9594-7C4906767890}" presName="Name23" presStyleLbl="parChTrans1D4" presStyleIdx="3" presStyleCnt="18"/>
      <dgm:spPr/>
      <dgm:t>
        <a:bodyPr/>
        <a:lstStyle/>
        <a:p>
          <a:endParaRPr lang="en-US"/>
        </a:p>
      </dgm:t>
    </dgm:pt>
    <dgm:pt modelId="{9D0F1FF7-B07C-5E45-AFCE-D2CB6628151C}" type="pres">
      <dgm:prSet presAssocID="{5F2B3F01-E25A-F048-B93B-7AD8CF584043}" presName="hierRoot4" presStyleCnt="0"/>
      <dgm:spPr/>
    </dgm:pt>
    <dgm:pt modelId="{B97130C5-2A60-9B48-9638-93F96393B695}" type="pres">
      <dgm:prSet presAssocID="{5F2B3F01-E25A-F048-B93B-7AD8CF584043}" presName="composite4" presStyleCnt="0"/>
      <dgm:spPr/>
    </dgm:pt>
    <dgm:pt modelId="{58CDF6FC-399A-6744-AE43-935B0A1A13D9}" type="pres">
      <dgm:prSet presAssocID="{5F2B3F01-E25A-F048-B93B-7AD8CF584043}" presName="background4" presStyleLbl="node4" presStyleIdx="3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1F8D993A-6152-8E4C-BEAF-DEF63327D181}" type="pres">
      <dgm:prSet presAssocID="{5F2B3F01-E25A-F048-B93B-7AD8CF584043}" presName="text4" presStyleLbl="fgAcc4" presStyleIdx="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7804A1-6307-8842-925C-3B184A446C96}" type="pres">
      <dgm:prSet presAssocID="{5F2B3F01-E25A-F048-B93B-7AD8CF584043}" presName="hierChild5" presStyleCnt="0"/>
      <dgm:spPr/>
    </dgm:pt>
    <dgm:pt modelId="{E58D54BC-2D56-3745-8359-1553FE1F6BA4}" type="pres">
      <dgm:prSet presAssocID="{26D2611A-57A8-1744-8832-02C746243C8F}" presName="Name23" presStyleLbl="parChTrans1D4" presStyleIdx="4" presStyleCnt="18"/>
      <dgm:spPr/>
      <dgm:t>
        <a:bodyPr/>
        <a:lstStyle/>
        <a:p>
          <a:endParaRPr lang="en-US"/>
        </a:p>
      </dgm:t>
    </dgm:pt>
    <dgm:pt modelId="{26E7069F-38BE-5B41-B41B-69F084F02CFA}" type="pres">
      <dgm:prSet presAssocID="{F8FF46A3-A09E-6344-8AB8-8C8B18B90E4C}" presName="hierRoot4" presStyleCnt="0"/>
      <dgm:spPr/>
    </dgm:pt>
    <dgm:pt modelId="{EB6B2139-D4C6-1241-A38A-9FDCB88E2C73}" type="pres">
      <dgm:prSet presAssocID="{F8FF46A3-A09E-6344-8AB8-8C8B18B90E4C}" presName="composite4" presStyleCnt="0"/>
      <dgm:spPr/>
    </dgm:pt>
    <dgm:pt modelId="{4764DD3A-F04E-7441-B833-C199802D4725}" type="pres">
      <dgm:prSet presAssocID="{F8FF46A3-A09E-6344-8AB8-8C8B18B90E4C}" presName="background4" presStyleLbl="node4" presStyleIdx="4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CF18498C-2982-9C43-9F7D-CF41C58FF1B9}" type="pres">
      <dgm:prSet presAssocID="{F8FF46A3-A09E-6344-8AB8-8C8B18B90E4C}" presName="text4" presStyleLbl="fgAcc4" presStyleIdx="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09CC03C-BDBB-B742-B4EA-A945827A9227}" type="pres">
      <dgm:prSet presAssocID="{F8FF46A3-A09E-6344-8AB8-8C8B18B90E4C}" presName="hierChild5" presStyleCnt="0"/>
      <dgm:spPr/>
    </dgm:pt>
    <dgm:pt modelId="{C03B8423-8868-094B-BEB9-A4C66FF5C49A}" type="pres">
      <dgm:prSet presAssocID="{F0A398C9-698E-864B-B472-1AD408E5BCF1}" presName="Name23" presStyleLbl="parChTrans1D4" presStyleIdx="5" presStyleCnt="18"/>
      <dgm:spPr/>
      <dgm:t>
        <a:bodyPr/>
        <a:lstStyle/>
        <a:p>
          <a:endParaRPr lang="en-US"/>
        </a:p>
      </dgm:t>
    </dgm:pt>
    <dgm:pt modelId="{D79FDCC9-5D4F-534D-B2CE-FD1B6A04A802}" type="pres">
      <dgm:prSet presAssocID="{D2EDCAD5-495A-174F-965A-5477B534E6B9}" presName="hierRoot4" presStyleCnt="0"/>
      <dgm:spPr/>
    </dgm:pt>
    <dgm:pt modelId="{12C4BD66-25F9-F041-8709-390F7E18193D}" type="pres">
      <dgm:prSet presAssocID="{D2EDCAD5-495A-174F-965A-5477B534E6B9}" presName="composite4" presStyleCnt="0"/>
      <dgm:spPr/>
    </dgm:pt>
    <dgm:pt modelId="{B70B66AE-5347-6947-9FFF-733FAF90CE6D}" type="pres">
      <dgm:prSet presAssocID="{D2EDCAD5-495A-174F-965A-5477B534E6B9}" presName="background4" presStyleLbl="node4" presStyleIdx="5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03E27EA0-A51D-1348-BDDC-F748EE4CF44A}" type="pres">
      <dgm:prSet presAssocID="{D2EDCAD5-495A-174F-965A-5477B534E6B9}" presName="text4" presStyleLbl="fgAcc4" presStyleIdx="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356DAD9-4DD7-084E-9652-03F304E80B95}" type="pres">
      <dgm:prSet presAssocID="{D2EDCAD5-495A-174F-965A-5477B534E6B9}" presName="hierChild5" presStyleCnt="0"/>
      <dgm:spPr/>
    </dgm:pt>
    <dgm:pt modelId="{21D7A371-37AC-0D47-BDBF-58F161D82432}" type="pres">
      <dgm:prSet presAssocID="{AB0EBDC7-CA2E-5741-9B97-429CA7C603F8}" presName="Name23" presStyleLbl="parChTrans1D4" presStyleIdx="6" presStyleCnt="18"/>
      <dgm:spPr/>
      <dgm:t>
        <a:bodyPr/>
        <a:lstStyle/>
        <a:p>
          <a:endParaRPr lang="en-US"/>
        </a:p>
      </dgm:t>
    </dgm:pt>
    <dgm:pt modelId="{55A8C4BB-6246-BB48-ABC0-A56F53264814}" type="pres">
      <dgm:prSet presAssocID="{2BB8AC15-B214-604E-8568-6B823F058A91}" presName="hierRoot4" presStyleCnt="0"/>
      <dgm:spPr/>
    </dgm:pt>
    <dgm:pt modelId="{93F0BB8D-7231-3446-9DC6-80F3ED5ABEE5}" type="pres">
      <dgm:prSet presAssocID="{2BB8AC15-B214-604E-8568-6B823F058A91}" presName="composite4" presStyleCnt="0"/>
      <dgm:spPr/>
    </dgm:pt>
    <dgm:pt modelId="{80B0B080-A5EC-3B43-A074-B554438D1CE1}" type="pres">
      <dgm:prSet presAssocID="{2BB8AC15-B214-604E-8568-6B823F058A91}" presName="background4" presStyleLbl="node4" presStyleIdx="6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AB1E0BEB-592C-884D-9E9E-17BEB7D6A766}" type="pres">
      <dgm:prSet presAssocID="{2BB8AC15-B214-604E-8568-6B823F058A91}" presName="text4" presStyleLbl="fgAcc4" presStyleIdx="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035533C-D64B-F148-9CFA-CD7C8C2A0D27}" type="pres">
      <dgm:prSet presAssocID="{2BB8AC15-B214-604E-8568-6B823F058A91}" presName="hierChild5" presStyleCnt="0"/>
      <dgm:spPr/>
    </dgm:pt>
    <dgm:pt modelId="{FE2B9000-54E3-7640-94F6-D32F728DDA4B}" type="pres">
      <dgm:prSet presAssocID="{ABB45015-E712-284F-9CB0-23D4B4210A15}" presName="Name23" presStyleLbl="parChTrans1D4" presStyleIdx="7" presStyleCnt="18"/>
      <dgm:spPr/>
      <dgm:t>
        <a:bodyPr/>
        <a:lstStyle/>
        <a:p>
          <a:endParaRPr lang="en-US"/>
        </a:p>
      </dgm:t>
    </dgm:pt>
    <dgm:pt modelId="{302BA5C2-E1A3-244E-8151-F9D2F7212BDB}" type="pres">
      <dgm:prSet presAssocID="{E3CA1FD9-9647-5B44-9E6F-535E6095337D}" presName="hierRoot4" presStyleCnt="0"/>
      <dgm:spPr/>
    </dgm:pt>
    <dgm:pt modelId="{DA3C4CB9-250F-8A48-8795-FBCC180E4B84}" type="pres">
      <dgm:prSet presAssocID="{E3CA1FD9-9647-5B44-9E6F-535E6095337D}" presName="composite4" presStyleCnt="0"/>
      <dgm:spPr/>
    </dgm:pt>
    <dgm:pt modelId="{39A2A410-613A-0D4E-9885-1C5525E1314E}" type="pres">
      <dgm:prSet presAssocID="{E3CA1FD9-9647-5B44-9E6F-535E6095337D}" presName="background4" presStyleLbl="node4" presStyleIdx="7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3DA26CDD-7AD4-D048-AA34-FD16DF1E9B11}" type="pres">
      <dgm:prSet presAssocID="{E3CA1FD9-9647-5B44-9E6F-535E6095337D}" presName="text4" presStyleLbl="fgAcc4" presStyleIdx="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9E63AD1-E197-C54E-B253-041B8F06A0B4}" type="pres">
      <dgm:prSet presAssocID="{E3CA1FD9-9647-5B44-9E6F-535E6095337D}" presName="hierChild5" presStyleCnt="0"/>
      <dgm:spPr/>
    </dgm:pt>
    <dgm:pt modelId="{C945E11E-8897-9541-AFA6-4BFBB77F782A}" type="pres">
      <dgm:prSet presAssocID="{E1B7E522-E88B-E645-8337-EFE4E5202851}" presName="Name17" presStyleLbl="parChTrans1D3" presStyleIdx="1" presStyleCnt="4"/>
      <dgm:spPr/>
      <dgm:t>
        <a:bodyPr/>
        <a:lstStyle/>
        <a:p>
          <a:endParaRPr lang="en-US"/>
        </a:p>
      </dgm:t>
    </dgm:pt>
    <dgm:pt modelId="{76B37257-47B8-144F-8E29-3E4E241D49EB}" type="pres">
      <dgm:prSet presAssocID="{49EFF012-0487-BC43-9EC2-99F0B71CEDCA}" presName="hierRoot3" presStyleCnt="0"/>
      <dgm:spPr/>
    </dgm:pt>
    <dgm:pt modelId="{6FCFAE58-F135-F04E-8AD9-1306AF515D52}" type="pres">
      <dgm:prSet presAssocID="{49EFF012-0487-BC43-9EC2-99F0B71CEDCA}" presName="composite3" presStyleCnt="0"/>
      <dgm:spPr/>
    </dgm:pt>
    <dgm:pt modelId="{BE96CF98-2892-8B41-B13E-6C748D735FEC}" type="pres">
      <dgm:prSet presAssocID="{49EFF012-0487-BC43-9EC2-99F0B71CEDCA}" presName="background3" presStyleLbl="node3" presStyleIdx="1" presStyleCnt="4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7448566A-9C5E-324C-BB5D-B4F56E8CB97F}" type="pres">
      <dgm:prSet presAssocID="{49EFF012-0487-BC43-9EC2-99F0B71CEDCA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662C87-E850-1B40-AB69-1C2AC1893042}" type="pres">
      <dgm:prSet presAssocID="{49EFF012-0487-BC43-9EC2-99F0B71CEDCA}" presName="hierChild4" presStyleCnt="0"/>
      <dgm:spPr/>
    </dgm:pt>
    <dgm:pt modelId="{7FC54CD1-18E5-7D46-AC52-918D43430C6A}" type="pres">
      <dgm:prSet presAssocID="{956A9744-C8AD-2243-AB1F-44207ACAD846}" presName="Name23" presStyleLbl="parChTrans1D4" presStyleIdx="8" presStyleCnt="18"/>
      <dgm:spPr/>
      <dgm:t>
        <a:bodyPr/>
        <a:lstStyle/>
        <a:p>
          <a:endParaRPr lang="en-US"/>
        </a:p>
      </dgm:t>
    </dgm:pt>
    <dgm:pt modelId="{BD75DE32-FD9F-174A-8126-28D74B3E7D00}" type="pres">
      <dgm:prSet presAssocID="{539F1F1A-E339-AF44-84AF-D7A1F0DE7299}" presName="hierRoot4" presStyleCnt="0"/>
      <dgm:spPr/>
    </dgm:pt>
    <dgm:pt modelId="{D757DBBF-7179-1F4D-A934-928C25F52C5D}" type="pres">
      <dgm:prSet presAssocID="{539F1F1A-E339-AF44-84AF-D7A1F0DE7299}" presName="composite4" presStyleCnt="0"/>
      <dgm:spPr/>
    </dgm:pt>
    <dgm:pt modelId="{9010FD92-3775-8E41-9F8F-F4DFA2B718FD}" type="pres">
      <dgm:prSet presAssocID="{539F1F1A-E339-AF44-84AF-D7A1F0DE7299}" presName="background4" presStyleLbl="node4" presStyleIdx="8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3F22632D-78AC-4149-A1CD-FD126F159336}" type="pres">
      <dgm:prSet presAssocID="{539F1F1A-E339-AF44-84AF-D7A1F0DE7299}" presName="text4" presStyleLbl="fgAcc4" presStyleIdx="8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02BD07-8330-EB4A-B005-D0E54A53AC0F}" type="pres">
      <dgm:prSet presAssocID="{539F1F1A-E339-AF44-84AF-D7A1F0DE7299}" presName="hierChild5" presStyleCnt="0"/>
      <dgm:spPr/>
    </dgm:pt>
    <dgm:pt modelId="{6A8F2802-E131-4948-9F24-D86E48DB9339}" type="pres">
      <dgm:prSet presAssocID="{BDBA64F8-4C76-7A4C-969B-1C41F6246B82}" presName="Name23" presStyleLbl="parChTrans1D4" presStyleIdx="9" presStyleCnt="18"/>
      <dgm:spPr/>
      <dgm:t>
        <a:bodyPr/>
        <a:lstStyle/>
        <a:p>
          <a:endParaRPr lang="en-US"/>
        </a:p>
      </dgm:t>
    </dgm:pt>
    <dgm:pt modelId="{638E0CA5-F57C-A242-A042-93D05D622386}" type="pres">
      <dgm:prSet presAssocID="{36755D94-AF71-F248-9927-F26523EB5500}" presName="hierRoot4" presStyleCnt="0"/>
      <dgm:spPr/>
    </dgm:pt>
    <dgm:pt modelId="{712DF973-15F2-6E40-B2EE-9362F186B7C2}" type="pres">
      <dgm:prSet presAssocID="{36755D94-AF71-F248-9927-F26523EB5500}" presName="composite4" presStyleCnt="0"/>
      <dgm:spPr/>
    </dgm:pt>
    <dgm:pt modelId="{00524B72-C63A-5D4F-BFD8-6B8123A2A9C9}" type="pres">
      <dgm:prSet presAssocID="{36755D94-AF71-F248-9927-F26523EB5500}" presName="background4" presStyleLbl="node4" presStyleIdx="9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C722D375-4094-4247-B61E-1B90674EC587}" type="pres">
      <dgm:prSet presAssocID="{36755D94-AF71-F248-9927-F26523EB5500}" presName="text4" presStyleLbl="fgAcc4" presStyleIdx="9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E3D16B-ED0F-0C42-B4F9-C801DA64791C}" type="pres">
      <dgm:prSet presAssocID="{36755D94-AF71-F248-9927-F26523EB5500}" presName="hierChild5" presStyleCnt="0"/>
      <dgm:spPr/>
    </dgm:pt>
    <dgm:pt modelId="{AD35F335-1308-AC47-B1F4-D3B0D6A68A01}" type="pres">
      <dgm:prSet presAssocID="{DF57CBF2-37AB-4A42-B2C2-B084FA748ACD}" presName="Name23" presStyleLbl="parChTrans1D4" presStyleIdx="10" presStyleCnt="18"/>
      <dgm:spPr/>
      <dgm:t>
        <a:bodyPr/>
        <a:lstStyle/>
        <a:p>
          <a:endParaRPr lang="en-US"/>
        </a:p>
      </dgm:t>
    </dgm:pt>
    <dgm:pt modelId="{83C033E2-385E-894A-BA1F-718DB9FDB14D}" type="pres">
      <dgm:prSet presAssocID="{41DDD62E-645F-F049-BE9E-6C5227D9EA23}" presName="hierRoot4" presStyleCnt="0"/>
      <dgm:spPr/>
    </dgm:pt>
    <dgm:pt modelId="{546F1928-7CF3-414D-A82D-DE782A5C454C}" type="pres">
      <dgm:prSet presAssocID="{41DDD62E-645F-F049-BE9E-6C5227D9EA23}" presName="composite4" presStyleCnt="0"/>
      <dgm:spPr/>
    </dgm:pt>
    <dgm:pt modelId="{17F88CEB-B189-754E-90BB-EAEDEB453146}" type="pres">
      <dgm:prSet presAssocID="{41DDD62E-645F-F049-BE9E-6C5227D9EA23}" presName="background4" presStyleLbl="node4" presStyleIdx="10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F2AAC552-19D9-E840-ABAF-E727C272A759}" type="pres">
      <dgm:prSet presAssocID="{41DDD62E-645F-F049-BE9E-6C5227D9EA23}" presName="text4" presStyleLbl="fgAcc4" presStyleIdx="10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AEC752-114A-B54A-B861-0707558FB23A}" type="pres">
      <dgm:prSet presAssocID="{41DDD62E-645F-F049-BE9E-6C5227D9EA23}" presName="hierChild5" presStyleCnt="0"/>
      <dgm:spPr/>
    </dgm:pt>
    <dgm:pt modelId="{D6DD91D5-EDD7-AA46-B119-865AD9922725}" type="pres">
      <dgm:prSet presAssocID="{23A66927-ABD2-8F41-89CE-31AD001F5C64}" presName="Name23" presStyleLbl="parChTrans1D4" presStyleIdx="11" presStyleCnt="18"/>
      <dgm:spPr/>
      <dgm:t>
        <a:bodyPr/>
        <a:lstStyle/>
        <a:p>
          <a:endParaRPr lang="en-US"/>
        </a:p>
      </dgm:t>
    </dgm:pt>
    <dgm:pt modelId="{C5BD20EB-2250-C64A-ACAA-CD7F7426D40B}" type="pres">
      <dgm:prSet presAssocID="{4C688FED-C3B9-024B-AE27-4E4726990C19}" presName="hierRoot4" presStyleCnt="0"/>
      <dgm:spPr/>
    </dgm:pt>
    <dgm:pt modelId="{B587D98F-9BDC-624D-AA9D-D794431C45F9}" type="pres">
      <dgm:prSet presAssocID="{4C688FED-C3B9-024B-AE27-4E4726990C19}" presName="composite4" presStyleCnt="0"/>
      <dgm:spPr/>
    </dgm:pt>
    <dgm:pt modelId="{8DB11519-BB85-0043-AE1C-0ADEE391B173}" type="pres">
      <dgm:prSet presAssocID="{4C688FED-C3B9-024B-AE27-4E4726990C19}" presName="background4" presStyleLbl="node4" presStyleIdx="11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E81FC864-72FB-FA48-B195-98F6FBC005D5}" type="pres">
      <dgm:prSet presAssocID="{4C688FED-C3B9-024B-AE27-4E4726990C19}" presName="text4" presStyleLbl="fgAcc4" presStyleIdx="11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FAD194-B428-7046-9341-8A45E840A2CB}" type="pres">
      <dgm:prSet presAssocID="{4C688FED-C3B9-024B-AE27-4E4726990C19}" presName="hierChild5" presStyleCnt="0"/>
      <dgm:spPr/>
    </dgm:pt>
    <dgm:pt modelId="{57C681ED-776B-A74F-B704-906FA74F51DF}" type="pres">
      <dgm:prSet presAssocID="{05B3AD6F-2AF0-CB4F-BA48-C70A4C442047}" presName="Name10" presStyleLbl="parChTrans1D2" presStyleIdx="1" presStyleCnt="2"/>
      <dgm:spPr/>
      <dgm:t>
        <a:bodyPr/>
        <a:lstStyle/>
        <a:p>
          <a:endParaRPr lang="en-US"/>
        </a:p>
      </dgm:t>
    </dgm:pt>
    <dgm:pt modelId="{BDCAAD6F-5751-CC47-97A4-EBD01CE9ACBE}" type="pres">
      <dgm:prSet presAssocID="{F85F1CB6-461C-E842-B1CF-D85CB317A372}" presName="hierRoot2" presStyleCnt="0"/>
      <dgm:spPr/>
    </dgm:pt>
    <dgm:pt modelId="{384B47D6-FF02-E34E-A44D-70546F298F9B}" type="pres">
      <dgm:prSet presAssocID="{F85F1CB6-461C-E842-B1CF-D85CB317A372}" presName="composite2" presStyleCnt="0"/>
      <dgm:spPr/>
    </dgm:pt>
    <dgm:pt modelId="{18AD78D1-F2C3-B948-A0FD-1865A9FD4858}" type="pres">
      <dgm:prSet presAssocID="{F85F1CB6-461C-E842-B1CF-D85CB317A372}" presName="background2" presStyleLbl="node2" presStyleIdx="1" presStyleCnt="2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FBD0373E-7699-BD4C-9095-63177A6A090A}" type="pres">
      <dgm:prSet presAssocID="{F85F1CB6-461C-E842-B1CF-D85CB317A372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58D86B-32F6-E641-870F-CC75183F43F0}" type="pres">
      <dgm:prSet presAssocID="{F85F1CB6-461C-E842-B1CF-D85CB317A372}" presName="hierChild3" presStyleCnt="0"/>
      <dgm:spPr/>
    </dgm:pt>
    <dgm:pt modelId="{A5B3C13E-2E34-A448-ADC4-4455A0EC369D}" type="pres">
      <dgm:prSet presAssocID="{1CD23CB7-4452-9449-9049-8CFF9B3ACC10}" presName="Name17" presStyleLbl="parChTrans1D3" presStyleIdx="2" presStyleCnt="4"/>
      <dgm:spPr/>
      <dgm:t>
        <a:bodyPr/>
        <a:lstStyle/>
        <a:p>
          <a:endParaRPr lang="en-US"/>
        </a:p>
      </dgm:t>
    </dgm:pt>
    <dgm:pt modelId="{2B07DBCE-3B6E-E64D-9168-6DBC413B7243}" type="pres">
      <dgm:prSet presAssocID="{F30F000E-DF11-A44F-890A-9A88C9F22301}" presName="hierRoot3" presStyleCnt="0"/>
      <dgm:spPr/>
    </dgm:pt>
    <dgm:pt modelId="{5961D822-A741-CC45-97C7-4DCF0F1AB9A7}" type="pres">
      <dgm:prSet presAssocID="{F30F000E-DF11-A44F-890A-9A88C9F22301}" presName="composite3" presStyleCnt="0"/>
      <dgm:spPr/>
    </dgm:pt>
    <dgm:pt modelId="{6A415812-AD9F-5D49-9DD1-A8A39D11B0B5}" type="pres">
      <dgm:prSet presAssocID="{F30F000E-DF11-A44F-890A-9A88C9F22301}" presName="background3" presStyleLbl="node3" presStyleIdx="2" presStyleCnt="4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D7421E43-4265-8148-8773-C9C61ADE0745}" type="pres">
      <dgm:prSet presAssocID="{F30F000E-DF11-A44F-890A-9A88C9F22301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8675FD-0681-0442-B487-5BE283D4E3F7}" type="pres">
      <dgm:prSet presAssocID="{F30F000E-DF11-A44F-890A-9A88C9F22301}" presName="hierChild4" presStyleCnt="0"/>
      <dgm:spPr/>
    </dgm:pt>
    <dgm:pt modelId="{C5C50AB1-D54D-5946-9CEA-8D096801B355}" type="pres">
      <dgm:prSet presAssocID="{ACE4A9F8-1CA5-6642-8D39-C3D66B31F3DF}" presName="Name23" presStyleLbl="parChTrans1D4" presStyleIdx="12" presStyleCnt="18"/>
      <dgm:spPr/>
      <dgm:t>
        <a:bodyPr/>
        <a:lstStyle/>
        <a:p>
          <a:endParaRPr lang="en-US"/>
        </a:p>
      </dgm:t>
    </dgm:pt>
    <dgm:pt modelId="{844666F5-F9AF-3344-9783-59887AC5AE58}" type="pres">
      <dgm:prSet presAssocID="{491D1536-6AF5-1746-B66E-2853F7B76803}" presName="hierRoot4" presStyleCnt="0"/>
      <dgm:spPr/>
    </dgm:pt>
    <dgm:pt modelId="{120D8DE3-4CF7-304C-B108-1E6519B6E8F1}" type="pres">
      <dgm:prSet presAssocID="{491D1536-6AF5-1746-B66E-2853F7B76803}" presName="composite4" presStyleCnt="0"/>
      <dgm:spPr/>
    </dgm:pt>
    <dgm:pt modelId="{AD0BF4B2-784C-EC4F-8FD3-0E5558C78A2A}" type="pres">
      <dgm:prSet presAssocID="{491D1536-6AF5-1746-B66E-2853F7B76803}" presName="background4" presStyleLbl="node4" presStyleIdx="12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38361F35-7B4F-C647-9DC9-1EF77C31AA4A}" type="pres">
      <dgm:prSet presAssocID="{491D1536-6AF5-1746-B66E-2853F7B76803}" presName="text4" presStyleLbl="fgAcc4" presStyleIdx="12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07F452-1160-314C-B463-686A402D6CD5}" type="pres">
      <dgm:prSet presAssocID="{491D1536-6AF5-1746-B66E-2853F7B76803}" presName="hierChild5" presStyleCnt="0"/>
      <dgm:spPr/>
    </dgm:pt>
    <dgm:pt modelId="{8AAE915B-8C15-9345-A586-1CA976A90E85}" type="pres">
      <dgm:prSet presAssocID="{BF2B77F1-342E-0743-9C85-96F784B29C0A}" presName="Name23" presStyleLbl="parChTrans1D4" presStyleIdx="13" presStyleCnt="18"/>
      <dgm:spPr/>
      <dgm:t>
        <a:bodyPr/>
        <a:lstStyle/>
        <a:p>
          <a:endParaRPr lang="en-US"/>
        </a:p>
      </dgm:t>
    </dgm:pt>
    <dgm:pt modelId="{32DCC732-4DA9-B840-BCEC-F2D5E1F59EF6}" type="pres">
      <dgm:prSet presAssocID="{1FB0CBDD-B79E-0B44-BD2A-D0A86508FD93}" presName="hierRoot4" presStyleCnt="0"/>
      <dgm:spPr/>
    </dgm:pt>
    <dgm:pt modelId="{1EE0F9EA-8FB5-AB4F-9E12-4309A53885AD}" type="pres">
      <dgm:prSet presAssocID="{1FB0CBDD-B79E-0B44-BD2A-D0A86508FD93}" presName="composite4" presStyleCnt="0"/>
      <dgm:spPr/>
    </dgm:pt>
    <dgm:pt modelId="{6006BBBB-6BBC-3D44-BD63-F9391C4BE656}" type="pres">
      <dgm:prSet presAssocID="{1FB0CBDD-B79E-0B44-BD2A-D0A86508FD93}" presName="background4" presStyleLbl="node4" presStyleIdx="13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ABC0D38A-C7ED-C14D-8AF5-14F9237BB34F}" type="pres">
      <dgm:prSet presAssocID="{1FB0CBDD-B79E-0B44-BD2A-D0A86508FD93}" presName="text4" presStyleLbl="fgAcc4" presStyleIdx="13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BBC042-14B7-8143-BA32-F517ABD44CCE}" type="pres">
      <dgm:prSet presAssocID="{1FB0CBDD-B79E-0B44-BD2A-D0A86508FD93}" presName="hierChild5" presStyleCnt="0"/>
      <dgm:spPr/>
    </dgm:pt>
    <dgm:pt modelId="{781A368C-A9BB-E943-A13A-E33C002F1A3F}" type="pres">
      <dgm:prSet presAssocID="{1BD547C1-D4D4-C644-BE91-7EE991AAF0EB}" presName="Name23" presStyleLbl="parChTrans1D4" presStyleIdx="14" presStyleCnt="18"/>
      <dgm:spPr/>
      <dgm:t>
        <a:bodyPr/>
        <a:lstStyle/>
        <a:p>
          <a:endParaRPr lang="en-US"/>
        </a:p>
      </dgm:t>
    </dgm:pt>
    <dgm:pt modelId="{DC82BCC1-6711-FA4A-90DC-B22C6B0D3891}" type="pres">
      <dgm:prSet presAssocID="{E0DD5535-8ADB-0F4D-A2BC-F9BDFD0EDCEA}" presName="hierRoot4" presStyleCnt="0"/>
      <dgm:spPr/>
    </dgm:pt>
    <dgm:pt modelId="{5620C3E8-B448-414A-B31C-0C917337AE4A}" type="pres">
      <dgm:prSet presAssocID="{E0DD5535-8ADB-0F4D-A2BC-F9BDFD0EDCEA}" presName="composite4" presStyleCnt="0"/>
      <dgm:spPr/>
    </dgm:pt>
    <dgm:pt modelId="{F842D714-9E0E-C043-8459-BFEECF3735A1}" type="pres">
      <dgm:prSet presAssocID="{E0DD5535-8ADB-0F4D-A2BC-F9BDFD0EDCEA}" presName="background4" presStyleLbl="node4" presStyleIdx="14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F33F1839-C461-A745-8D53-94ECB2EF344A}" type="pres">
      <dgm:prSet presAssocID="{E0DD5535-8ADB-0F4D-A2BC-F9BDFD0EDCEA}" presName="text4" presStyleLbl="fgAcc4" presStyleIdx="14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023B09-9A37-3542-82BF-54130E83E03D}" type="pres">
      <dgm:prSet presAssocID="{E0DD5535-8ADB-0F4D-A2BC-F9BDFD0EDCEA}" presName="hierChild5" presStyleCnt="0"/>
      <dgm:spPr/>
    </dgm:pt>
    <dgm:pt modelId="{58DF2759-F064-3547-B92E-BEC6A9233025}" type="pres">
      <dgm:prSet presAssocID="{8775AFF2-FEFF-5445-B4E6-85D0E3241E28}" presName="Name23" presStyleLbl="parChTrans1D4" presStyleIdx="15" presStyleCnt="18"/>
      <dgm:spPr/>
      <dgm:t>
        <a:bodyPr/>
        <a:lstStyle/>
        <a:p>
          <a:endParaRPr lang="en-US"/>
        </a:p>
      </dgm:t>
    </dgm:pt>
    <dgm:pt modelId="{B3CC9837-DDB5-1F45-93F0-38A155CAA46A}" type="pres">
      <dgm:prSet presAssocID="{39E7792F-A671-514B-A5BA-4A290F2F5AE9}" presName="hierRoot4" presStyleCnt="0"/>
      <dgm:spPr/>
    </dgm:pt>
    <dgm:pt modelId="{6E027D36-DF8C-094D-BA52-6652D91C339B}" type="pres">
      <dgm:prSet presAssocID="{39E7792F-A671-514B-A5BA-4A290F2F5AE9}" presName="composite4" presStyleCnt="0"/>
      <dgm:spPr/>
    </dgm:pt>
    <dgm:pt modelId="{36034AB2-02C6-034F-97B1-EC7A45BCC9A0}" type="pres">
      <dgm:prSet presAssocID="{39E7792F-A671-514B-A5BA-4A290F2F5AE9}" presName="background4" presStyleLbl="node4" presStyleIdx="15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1F14E90B-C384-3743-A938-98286EAE6769}" type="pres">
      <dgm:prSet presAssocID="{39E7792F-A671-514B-A5BA-4A290F2F5AE9}" presName="text4" presStyleLbl="fgAcc4" presStyleIdx="15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EED8156-72DD-234A-B858-89ECF6F3D14B}" type="pres">
      <dgm:prSet presAssocID="{39E7792F-A671-514B-A5BA-4A290F2F5AE9}" presName="hierChild5" presStyleCnt="0"/>
      <dgm:spPr/>
    </dgm:pt>
    <dgm:pt modelId="{E74B9437-8CCD-1D4F-BAB5-CD6AC40F93C6}" type="pres">
      <dgm:prSet presAssocID="{84E0D167-86E1-3E41-8DE9-EB578CF163F3}" presName="Name17" presStyleLbl="parChTrans1D3" presStyleIdx="3" presStyleCnt="4"/>
      <dgm:spPr/>
      <dgm:t>
        <a:bodyPr/>
        <a:lstStyle/>
        <a:p>
          <a:endParaRPr lang="en-US"/>
        </a:p>
      </dgm:t>
    </dgm:pt>
    <dgm:pt modelId="{4BD5FB3B-77F5-8746-98B2-C6E78AE697C9}" type="pres">
      <dgm:prSet presAssocID="{56849E36-773E-8242-9CF2-B16300F68DD5}" presName="hierRoot3" presStyleCnt="0"/>
      <dgm:spPr/>
    </dgm:pt>
    <dgm:pt modelId="{92962EF5-6DCE-1549-A279-D623A1F48CCB}" type="pres">
      <dgm:prSet presAssocID="{56849E36-773E-8242-9CF2-B16300F68DD5}" presName="composite3" presStyleCnt="0"/>
      <dgm:spPr/>
    </dgm:pt>
    <dgm:pt modelId="{5B062AEA-A5E7-0144-B789-2C49F25AD194}" type="pres">
      <dgm:prSet presAssocID="{56849E36-773E-8242-9CF2-B16300F68DD5}" presName="background3" presStyleLbl="node3" presStyleIdx="3" presStyleCnt="4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EB9B6D7A-EF35-504A-B1BE-8C15722F1D98}" type="pres">
      <dgm:prSet presAssocID="{56849E36-773E-8242-9CF2-B16300F68DD5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1FC9C4C-1F61-2348-BC81-04CCD101A94E}" type="pres">
      <dgm:prSet presAssocID="{56849E36-773E-8242-9CF2-B16300F68DD5}" presName="hierChild4" presStyleCnt="0"/>
      <dgm:spPr/>
    </dgm:pt>
    <dgm:pt modelId="{EBDBC0BA-291E-114B-B820-093DF5FC7A0F}" type="pres">
      <dgm:prSet presAssocID="{AF42A23F-89FA-6F44-AFE9-EFD866A5EAF3}" presName="Name23" presStyleLbl="parChTrans1D4" presStyleIdx="16" presStyleCnt="18"/>
      <dgm:spPr/>
      <dgm:t>
        <a:bodyPr/>
        <a:lstStyle/>
        <a:p>
          <a:endParaRPr lang="en-US"/>
        </a:p>
      </dgm:t>
    </dgm:pt>
    <dgm:pt modelId="{F19CCD5A-F37E-9B4C-931F-DB0BEB8402CA}" type="pres">
      <dgm:prSet presAssocID="{419B2BFA-94EB-BB4D-9F01-8C55B0B80C79}" presName="hierRoot4" presStyleCnt="0"/>
      <dgm:spPr/>
    </dgm:pt>
    <dgm:pt modelId="{63ECD1C6-87BB-4741-915B-926455D41D5B}" type="pres">
      <dgm:prSet presAssocID="{419B2BFA-94EB-BB4D-9F01-8C55B0B80C79}" presName="composite4" presStyleCnt="0"/>
      <dgm:spPr/>
    </dgm:pt>
    <dgm:pt modelId="{BF16E682-150A-1548-8C63-07BF4F8EE426}" type="pres">
      <dgm:prSet presAssocID="{419B2BFA-94EB-BB4D-9F01-8C55B0B80C79}" presName="background4" presStyleLbl="node4" presStyleIdx="16" presStyleCnt="18"/>
      <dgm:spPr>
        <a:solidFill>
          <a:schemeClr val="bg1"/>
        </a:solidFill>
        <a:ln>
          <a:noFill/>
        </a:ln>
        <a:effectLst/>
      </dgm:spPr>
      <dgm:t>
        <a:bodyPr/>
        <a:lstStyle/>
        <a:p>
          <a:endParaRPr lang="en-US"/>
        </a:p>
      </dgm:t>
    </dgm:pt>
    <dgm:pt modelId="{C58804F1-A12F-8A45-BD9D-E67E0F27721F}" type="pres">
      <dgm:prSet presAssocID="{419B2BFA-94EB-BB4D-9F01-8C55B0B80C79}" presName="text4" presStyleLbl="fgAcc4" presStyleIdx="16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C7F1E38-C68A-D647-9359-1018E61271E3}" type="pres">
      <dgm:prSet presAssocID="{419B2BFA-94EB-BB4D-9F01-8C55B0B80C79}" presName="hierChild5" presStyleCnt="0"/>
      <dgm:spPr/>
    </dgm:pt>
    <dgm:pt modelId="{07C1950D-4FE6-E242-86F9-C3CF8B2E510F}" type="pres">
      <dgm:prSet presAssocID="{90AD097F-1309-E040-A5EA-5A7C5737D117}" presName="Name23" presStyleLbl="parChTrans1D4" presStyleIdx="17" presStyleCnt="18"/>
      <dgm:spPr/>
      <dgm:t>
        <a:bodyPr/>
        <a:lstStyle/>
        <a:p>
          <a:endParaRPr lang="en-US"/>
        </a:p>
      </dgm:t>
    </dgm:pt>
    <dgm:pt modelId="{287B88CD-D706-8649-A3B7-F92F85398BA8}" type="pres">
      <dgm:prSet presAssocID="{5E01F058-9C2E-ED41-BBD7-95AFBD0BC79A}" presName="hierRoot4" presStyleCnt="0"/>
      <dgm:spPr/>
    </dgm:pt>
    <dgm:pt modelId="{9A8F8AF7-D225-5D45-88F6-C8FA7AB192AD}" type="pres">
      <dgm:prSet presAssocID="{5E01F058-9C2E-ED41-BBD7-95AFBD0BC79A}" presName="composite4" presStyleCnt="0"/>
      <dgm:spPr/>
    </dgm:pt>
    <dgm:pt modelId="{73D79686-C842-C448-8655-A81D6415B7E4}" type="pres">
      <dgm:prSet presAssocID="{5E01F058-9C2E-ED41-BBD7-95AFBD0BC79A}" presName="background4" presStyleLbl="node4" presStyleIdx="17" presStyleCnt="18"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908A31B6-8E59-8F48-8F02-D9D62857A8DB}" type="pres">
      <dgm:prSet presAssocID="{5E01F058-9C2E-ED41-BBD7-95AFBD0BC79A}" presName="text4" presStyleLbl="fgAcc4" presStyleIdx="17" presStyleCnt="1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306ABA-A5A2-B149-9447-395B5A03F0B8}" type="pres">
      <dgm:prSet presAssocID="{5E01F058-9C2E-ED41-BBD7-95AFBD0BC79A}" presName="hierChild5" presStyleCnt="0"/>
      <dgm:spPr/>
    </dgm:pt>
  </dgm:ptLst>
  <dgm:cxnLst>
    <dgm:cxn modelId="{26C81DDE-62BB-4943-AA15-84A5FC7E6CDE}" type="presOf" srcId="{CFA872EC-CB56-0743-9594-7C4906767890}" destId="{5A3ADB59-C9F8-6746-B5B3-D47B74174186}" srcOrd="0" destOrd="0" presId="urn:microsoft.com/office/officeart/2005/8/layout/hierarchy1"/>
    <dgm:cxn modelId="{55BCBD21-AFEE-674C-B06E-A0880D1A3A41}" type="presOf" srcId="{F0A398C9-698E-864B-B472-1AD408E5BCF1}" destId="{C03B8423-8868-094B-BEB9-A4C66FF5C49A}" srcOrd="0" destOrd="0" presId="urn:microsoft.com/office/officeart/2005/8/layout/hierarchy1"/>
    <dgm:cxn modelId="{5A846314-4445-574E-BE0A-01ED150863CA}" type="presOf" srcId="{AF42A23F-89FA-6F44-AFE9-EFD866A5EAF3}" destId="{EBDBC0BA-291E-114B-B820-093DF5FC7A0F}" srcOrd="0" destOrd="0" presId="urn:microsoft.com/office/officeart/2005/8/layout/hierarchy1"/>
    <dgm:cxn modelId="{BD58F72B-C07A-8745-9E9B-5A6B091CEB53}" srcId="{491D1536-6AF5-1746-B66E-2853F7B76803}" destId="{1FB0CBDD-B79E-0B44-BD2A-D0A86508FD93}" srcOrd="0" destOrd="0" parTransId="{BF2B77F1-342E-0743-9C85-96F784B29C0A}" sibTransId="{1A5BF846-52ED-9947-91E5-315540A92B37}"/>
    <dgm:cxn modelId="{45FA8D93-16C4-7E46-A100-8A937E16E534}" srcId="{9C4AAA64-28BB-614B-A573-A6FCE8C72523}" destId="{D2EDCAD5-495A-174F-965A-5477B534E6B9}" srcOrd="1" destOrd="0" parTransId="{F0A398C9-698E-864B-B472-1AD408E5BCF1}" sibTransId="{8516D049-24CD-F346-9BC3-78FFDB8AAC3E}"/>
    <dgm:cxn modelId="{D9B01A6C-0890-F34D-B78F-8B2491EC1293}" type="presOf" srcId="{7908F176-59D7-1F46-A362-DF7F538E720D}" destId="{549242BC-C2FE-E84A-977F-46D67D99D8E0}" srcOrd="0" destOrd="0" presId="urn:microsoft.com/office/officeart/2005/8/layout/hierarchy1"/>
    <dgm:cxn modelId="{D30E34CC-F87E-214F-A810-3362A7491BCD}" srcId="{F85F1CB6-461C-E842-B1CF-D85CB317A372}" destId="{56849E36-773E-8242-9CF2-B16300F68DD5}" srcOrd="1" destOrd="0" parTransId="{84E0D167-86E1-3E41-8DE9-EB578CF163F3}" sibTransId="{7CF42A3A-B924-7745-BC7E-7E59235F237A}"/>
    <dgm:cxn modelId="{8848D91E-A78F-5245-B1E5-FBCEF1E40E7E}" type="presOf" srcId="{E0DD5535-8ADB-0F4D-A2BC-F9BDFD0EDCEA}" destId="{F33F1839-C461-A745-8D53-94ECB2EF344A}" srcOrd="0" destOrd="0" presId="urn:microsoft.com/office/officeart/2005/8/layout/hierarchy1"/>
    <dgm:cxn modelId="{77403B30-6571-094D-B0F2-386162A2AE20}" type="presOf" srcId="{AE9AD1F1-9AF9-6F4C-92E8-5D58C3F470DD}" destId="{0D0C957C-4D88-5D48-A1C7-68F9BC77F96D}" srcOrd="0" destOrd="0" presId="urn:microsoft.com/office/officeart/2005/8/layout/hierarchy1"/>
    <dgm:cxn modelId="{8D3BAFF5-7699-4D44-9A0B-304FEDDD37D5}" srcId="{2D09F162-8FAF-3446-804D-9697A2778223}" destId="{20CBFDE8-D5E6-A649-B4CD-39EECA631AE6}" srcOrd="0" destOrd="0" parTransId="{7908F176-59D7-1F46-A362-DF7F538E720D}" sibTransId="{294FEC2C-407F-414A-BC11-E3DAD79F09D9}"/>
    <dgm:cxn modelId="{DBF3B5F0-2071-A94B-BD4B-9037F9BD3388}" type="presOf" srcId="{AA81D612-C1FD-0140-98BB-3F120DE3CD6C}" destId="{D1E727E9-1A0B-874F-A6EF-C08A0E2A26F1}" srcOrd="0" destOrd="0" presId="urn:microsoft.com/office/officeart/2005/8/layout/hierarchy1"/>
    <dgm:cxn modelId="{B8C33659-71D4-E847-BF5A-2E39E353C0F6}" type="presOf" srcId="{1BD547C1-D4D4-C644-BE91-7EE991AAF0EB}" destId="{781A368C-A9BB-E943-A13A-E33C002F1A3F}" srcOrd="0" destOrd="0" presId="urn:microsoft.com/office/officeart/2005/8/layout/hierarchy1"/>
    <dgm:cxn modelId="{AA26663F-E723-A245-A33C-F324B078766A}" type="presOf" srcId="{D2EDCAD5-495A-174F-965A-5477B534E6B9}" destId="{03E27EA0-A51D-1348-BDDC-F748EE4CF44A}" srcOrd="0" destOrd="0" presId="urn:microsoft.com/office/officeart/2005/8/layout/hierarchy1"/>
    <dgm:cxn modelId="{00C6A064-722A-D844-A72A-9226B3EAB1FC}" type="presOf" srcId="{41DDD62E-645F-F049-BE9E-6C5227D9EA23}" destId="{F2AAC552-19D9-E840-ABAF-E727C272A759}" srcOrd="0" destOrd="0" presId="urn:microsoft.com/office/officeart/2005/8/layout/hierarchy1"/>
    <dgm:cxn modelId="{E2574B9D-9716-A641-AAFD-CB95102C0577}" type="presOf" srcId="{F85F1CB6-461C-E842-B1CF-D85CB317A372}" destId="{FBD0373E-7699-BD4C-9095-63177A6A090A}" srcOrd="0" destOrd="0" presId="urn:microsoft.com/office/officeart/2005/8/layout/hierarchy1"/>
    <dgm:cxn modelId="{4F7D0C34-B1A5-8242-B762-BF709D488EF3}" srcId="{49EFF012-0487-BC43-9EC2-99F0B71CEDCA}" destId="{539F1F1A-E339-AF44-84AF-D7A1F0DE7299}" srcOrd="0" destOrd="0" parTransId="{956A9744-C8AD-2243-AB1F-44207ACAD846}" sibTransId="{2604CB79-0216-7B4D-990C-40B5C4D52F87}"/>
    <dgm:cxn modelId="{302B0636-375E-EB4C-A5E5-BFBB2098AF70}" type="presOf" srcId="{539F1F1A-E339-AF44-84AF-D7A1F0DE7299}" destId="{3F22632D-78AC-4149-A1CD-FD126F159336}" srcOrd="0" destOrd="0" presId="urn:microsoft.com/office/officeart/2005/8/layout/hierarchy1"/>
    <dgm:cxn modelId="{4F098047-C603-464B-9449-BC050911D3E1}" type="presOf" srcId="{BDBA64F8-4C76-7A4C-969B-1C41F6246B82}" destId="{6A8F2802-E131-4948-9F24-D86E48DB9339}" srcOrd="0" destOrd="0" presId="urn:microsoft.com/office/officeart/2005/8/layout/hierarchy1"/>
    <dgm:cxn modelId="{5E97F61B-FDA5-034B-A538-06B96D99A380}" srcId="{6CAB1B8B-642A-6449-B83B-623B5B4F9178}" destId="{139FFC4B-70AD-284A-9BFD-25CE76934924}" srcOrd="0" destOrd="0" parTransId="{D6E046AB-5185-8547-9002-2FB8E3CF82A5}" sibTransId="{30092AC5-79DD-3A4A-811C-4E728F9F3D3C}"/>
    <dgm:cxn modelId="{81850F67-D780-414C-B623-1B7825795A42}" srcId="{AA81D612-C1FD-0140-98BB-3F120DE3CD6C}" destId="{F8FF46A3-A09E-6344-8AB8-8C8B18B90E4C}" srcOrd="1" destOrd="0" parTransId="{26D2611A-57A8-1744-8832-02C746243C8F}" sibTransId="{B6AED3CA-B495-6748-9587-3EABD104BA16}"/>
    <dgm:cxn modelId="{2A3479B0-EDA3-A442-821A-2C75D02A3E10}" type="presOf" srcId="{4C688FED-C3B9-024B-AE27-4E4726990C19}" destId="{E81FC864-72FB-FA48-B195-98F6FBC005D5}" srcOrd="0" destOrd="0" presId="urn:microsoft.com/office/officeart/2005/8/layout/hierarchy1"/>
    <dgm:cxn modelId="{D490BFDA-7474-D948-AD22-DE6C6889244B}" type="presOf" srcId="{1CD23CB7-4452-9449-9049-8CFF9B3ACC10}" destId="{A5B3C13E-2E34-A448-ADC4-4455A0EC369D}" srcOrd="0" destOrd="0" presId="urn:microsoft.com/office/officeart/2005/8/layout/hierarchy1"/>
    <dgm:cxn modelId="{180CDC6A-B76E-BA41-AEA9-E50197E9BB99}" type="presOf" srcId="{ACE4A9F8-1CA5-6642-8D39-C3D66B31F3DF}" destId="{C5C50AB1-D54D-5946-9CEA-8D096801B355}" srcOrd="0" destOrd="0" presId="urn:microsoft.com/office/officeart/2005/8/layout/hierarchy1"/>
    <dgm:cxn modelId="{FD5A39AF-5D6B-C447-AA59-41E45A62CCAE}" type="presOf" srcId="{84E0D167-86E1-3E41-8DE9-EB578CF163F3}" destId="{E74B9437-8CCD-1D4F-BAB5-CD6AC40F93C6}" srcOrd="0" destOrd="0" presId="urn:microsoft.com/office/officeart/2005/8/layout/hierarchy1"/>
    <dgm:cxn modelId="{16F9C6B3-1C7A-2A47-911C-036B972F2953}" type="presOf" srcId="{D6E046AB-5185-8547-9002-2FB8E3CF82A5}" destId="{81C27CB5-DA40-7A40-AF89-3175A6B012D8}" srcOrd="0" destOrd="0" presId="urn:microsoft.com/office/officeart/2005/8/layout/hierarchy1"/>
    <dgm:cxn modelId="{E734CE6C-E080-084E-AF3D-1F1A8D48C5FE}" srcId="{9C4AAA64-28BB-614B-A573-A6FCE8C72523}" destId="{AA81D612-C1FD-0140-98BB-3F120DE3CD6C}" srcOrd="0" destOrd="0" parTransId="{2A722792-78B3-0B4B-820A-C737CE010F3F}" sibTransId="{DCB7A450-7A57-4147-8B55-6D85E928C378}"/>
    <dgm:cxn modelId="{2A5D6283-BD15-1743-A58A-588084158202}" type="presOf" srcId="{E3CA1FD9-9647-5B44-9E6F-535E6095337D}" destId="{3DA26CDD-7AD4-D048-AA34-FD16DF1E9B11}" srcOrd="0" destOrd="0" presId="urn:microsoft.com/office/officeart/2005/8/layout/hierarchy1"/>
    <dgm:cxn modelId="{F5A5BEAF-A165-684B-A1D2-EAA11ED30086}" type="presOf" srcId="{98D6A927-20F9-1542-9E3D-09B67B55E81A}" destId="{16816886-C2F8-0F4C-BD89-AAA22AD8AF19}" srcOrd="0" destOrd="0" presId="urn:microsoft.com/office/officeart/2005/8/layout/hierarchy1"/>
    <dgm:cxn modelId="{6053E49C-3743-A44E-85B3-1F04F452080A}" srcId="{AA81D612-C1FD-0140-98BB-3F120DE3CD6C}" destId="{6CAB1B8B-642A-6449-B83B-623B5B4F9178}" srcOrd="0" destOrd="0" parTransId="{BD70D41A-F93E-A44B-A26A-2B5C1E79430A}" sibTransId="{2F30B25C-5942-4345-A85F-0A3A4F38C105}"/>
    <dgm:cxn modelId="{728EBA51-1A2E-8B4B-B955-C7A9E20CC45E}" srcId="{2D09F162-8FAF-3446-804D-9697A2778223}" destId="{F85F1CB6-461C-E842-B1CF-D85CB317A372}" srcOrd="1" destOrd="0" parTransId="{05B3AD6F-2AF0-CB4F-BA48-C70A4C442047}" sibTransId="{C1D3962D-9A31-324A-9258-2D3F64D8FDDB}"/>
    <dgm:cxn modelId="{1DAE993F-122D-AB4C-A227-69CA7E11D48F}" type="presOf" srcId="{56849E36-773E-8242-9CF2-B16300F68DD5}" destId="{EB9B6D7A-EF35-504A-B1BE-8C15722F1D98}" srcOrd="0" destOrd="0" presId="urn:microsoft.com/office/officeart/2005/8/layout/hierarchy1"/>
    <dgm:cxn modelId="{4A1D2DDC-9171-A44A-B170-E60754B1C510}" type="presOf" srcId="{05B3AD6F-2AF0-CB4F-BA48-C70A4C442047}" destId="{57C681ED-776B-A74F-B704-906FA74F51DF}" srcOrd="0" destOrd="0" presId="urn:microsoft.com/office/officeart/2005/8/layout/hierarchy1"/>
    <dgm:cxn modelId="{5CE0A19D-CDAE-2D48-9144-B4E0903832B5}" type="presOf" srcId="{23A66927-ABD2-8F41-89CE-31AD001F5C64}" destId="{D6DD91D5-EDD7-AA46-B119-865AD9922725}" srcOrd="0" destOrd="0" presId="urn:microsoft.com/office/officeart/2005/8/layout/hierarchy1"/>
    <dgm:cxn modelId="{5D2D1611-01E8-1C4A-8311-8EF01858C450}" type="presOf" srcId="{20CBFDE8-D5E6-A649-B4CD-39EECA631AE6}" destId="{C52E23D4-413B-6241-A4D9-7073CA3E061C}" srcOrd="0" destOrd="0" presId="urn:microsoft.com/office/officeart/2005/8/layout/hierarchy1"/>
    <dgm:cxn modelId="{B5DDE18C-CE88-7644-B0EF-046DF40CB9E1}" srcId="{F30F000E-DF11-A44F-890A-9A88C9F22301}" destId="{491D1536-6AF5-1746-B66E-2853F7B76803}" srcOrd="0" destOrd="0" parTransId="{ACE4A9F8-1CA5-6642-8D39-C3D66B31F3DF}" sibTransId="{7F48D93E-82F7-6548-A8AA-B6D5C20AC8B4}"/>
    <dgm:cxn modelId="{0FCEF689-AAF3-194A-9281-EC5C4D8C0C7D}" srcId="{F85F1CB6-461C-E842-B1CF-D85CB317A372}" destId="{F30F000E-DF11-A44F-890A-9A88C9F22301}" srcOrd="0" destOrd="0" parTransId="{1CD23CB7-4452-9449-9049-8CFF9B3ACC10}" sibTransId="{A6FF8BFE-DF43-7443-8EDF-33DF4055DCDB}"/>
    <dgm:cxn modelId="{0133CC8B-ECC5-284B-925B-2875590CFE7C}" type="presOf" srcId="{419B2BFA-94EB-BB4D-9F01-8C55B0B80C79}" destId="{C58804F1-A12F-8A45-BD9D-E67E0F27721F}" srcOrd="0" destOrd="0" presId="urn:microsoft.com/office/officeart/2005/8/layout/hierarchy1"/>
    <dgm:cxn modelId="{433D5D1D-896A-AB49-9736-673A7E6B41AA}" srcId="{56849E36-773E-8242-9CF2-B16300F68DD5}" destId="{419B2BFA-94EB-BB4D-9F01-8C55B0B80C79}" srcOrd="0" destOrd="0" parTransId="{AF42A23F-89FA-6F44-AFE9-EFD866A5EAF3}" sibTransId="{35A09A59-00B2-6D42-9CB5-4DCAC409F517}"/>
    <dgm:cxn modelId="{E6B0B716-C422-8848-904F-C8FEC959794F}" type="presOf" srcId="{E1B7E522-E88B-E645-8337-EFE4E5202851}" destId="{C945E11E-8897-9541-AFA6-4BFBB77F782A}" srcOrd="0" destOrd="0" presId="urn:microsoft.com/office/officeart/2005/8/layout/hierarchy1"/>
    <dgm:cxn modelId="{0EB5F038-B857-9646-9D53-F5B4BE842A5E}" type="presOf" srcId="{AB0EBDC7-CA2E-5741-9B97-429CA7C603F8}" destId="{21D7A371-37AC-0D47-BDBF-58F161D82432}" srcOrd="0" destOrd="0" presId="urn:microsoft.com/office/officeart/2005/8/layout/hierarchy1"/>
    <dgm:cxn modelId="{062E4C02-4A60-6949-B000-E64E609665D2}" srcId="{D2EDCAD5-495A-174F-965A-5477B534E6B9}" destId="{2BB8AC15-B214-604E-8568-6B823F058A91}" srcOrd="0" destOrd="0" parTransId="{AB0EBDC7-CA2E-5741-9B97-429CA7C603F8}" sibTransId="{736DB3B1-88F1-7244-8BCC-88E9122C1DA0}"/>
    <dgm:cxn modelId="{4CB5EE64-D2A0-AB4D-9E91-4E2BF444B548}" srcId="{98D6A927-20F9-1542-9E3D-09B67B55E81A}" destId="{2D09F162-8FAF-3446-804D-9697A2778223}" srcOrd="0" destOrd="0" parTransId="{9A398FD1-B35C-B647-AE58-A95FB6C256D8}" sibTransId="{66DF9075-B8E0-D04A-A7C4-C6259041222F}"/>
    <dgm:cxn modelId="{FDD32C9B-6AA3-7241-B8F1-B7AF9AC3F595}" srcId="{491D1536-6AF5-1746-B66E-2853F7B76803}" destId="{E0DD5535-8ADB-0F4D-A2BC-F9BDFD0EDCEA}" srcOrd="1" destOrd="0" parTransId="{1BD547C1-D4D4-C644-BE91-7EE991AAF0EB}" sibTransId="{3F6F810D-632C-B941-A4C3-675E1FFBAA54}"/>
    <dgm:cxn modelId="{8EC20EF6-D7DA-A243-9E2E-19B6A52C0CAE}" srcId="{539F1F1A-E339-AF44-84AF-D7A1F0DE7299}" destId="{41DDD62E-645F-F049-BE9E-6C5227D9EA23}" srcOrd="1" destOrd="0" parTransId="{DF57CBF2-37AB-4A42-B2C2-B084FA748ACD}" sibTransId="{F1A7565D-C61A-3C4E-9BA3-721A22128BDA}"/>
    <dgm:cxn modelId="{5368E39D-D80F-8C48-B8FB-7BC40954DE58}" srcId="{49EFF012-0487-BC43-9EC2-99F0B71CEDCA}" destId="{4C688FED-C3B9-024B-AE27-4E4726990C19}" srcOrd="1" destOrd="0" parTransId="{23A66927-ABD2-8F41-89CE-31AD001F5C64}" sibTransId="{27403C89-B686-4042-8FEE-A82AE0C9EE71}"/>
    <dgm:cxn modelId="{49A7F3A5-8538-9447-AF5B-DD094E052280}" type="presOf" srcId="{8775AFF2-FEFF-5445-B4E6-85D0E3241E28}" destId="{58DF2759-F064-3547-B92E-BEC6A9233025}" srcOrd="0" destOrd="0" presId="urn:microsoft.com/office/officeart/2005/8/layout/hierarchy1"/>
    <dgm:cxn modelId="{E08B9F1E-6A2D-6D40-9609-F05FB959AAE0}" type="presOf" srcId="{491D1536-6AF5-1746-B66E-2853F7B76803}" destId="{38361F35-7B4F-C647-9DC9-1EF77C31AA4A}" srcOrd="0" destOrd="0" presId="urn:microsoft.com/office/officeart/2005/8/layout/hierarchy1"/>
    <dgm:cxn modelId="{1E3F0305-C2FD-E04E-95AE-2F2A170D9619}" srcId="{D2EDCAD5-495A-174F-965A-5477B534E6B9}" destId="{E3CA1FD9-9647-5B44-9E6F-535E6095337D}" srcOrd="1" destOrd="0" parTransId="{ABB45015-E712-284F-9CB0-23D4B4210A15}" sibTransId="{71D28303-90E5-D941-AB27-49E7D4B50FEA}"/>
    <dgm:cxn modelId="{C636BE29-4193-7646-931F-052957AB2E8A}" type="presOf" srcId="{BF2B77F1-342E-0743-9C85-96F784B29C0A}" destId="{8AAE915B-8C15-9345-A586-1CA976A90E85}" srcOrd="0" destOrd="0" presId="urn:microsoft.com/office/officeart/2005/8/layout/hierarchy1"/>
    <dgm:cxn modelId="{F418647C-3FFE-014E-955B-30309D6EC30C}" type="presOf" srcId="{2BB8AC15-B214-604E-8568-6B823F058A91}" destId="{AB1E0BEB-592C-884D-9E9E-17BEB7D6A766}" srcOrd="0" destOrd="0" presId="urn:microsoft.com/office/officeart/2005/8/layout/hierarchy1"/>
    <dgm:cxn modelId="{B134A183-E237-2A48-8364-082F5AA4A7CE}" type="presOf" srcId="{F30F000E-DF11-A44F-890A-9A88C9F22301}" destId="{D7421E43-4265-8148-8773-C9C61ADE0745}" srcOrd="0" destOrd="0" presId="urn:microsoft.com/office/officeart/2005/8/layout/hierarchy1"/>
    <dgm:cxn modelId="{767ABB9A-61BE-E046-AD73-9B84561C3AA7}" type="presOf" srcId="{39E7792F-A671-514B-A5BA-4A290F2F5AE9}" destId="{1F14E90B-C384-3743-A938-98286EAE6769}" srcOrd="0" destOrd="0" presId="urn:microsoft.com/office/officeart/2005/8/layout/hierarchy1"/>
    <dgm:cxn modelId="{80150D3C-9348-E548-A62F-A76B0A6D30DD}" type="presOf" srcId="{2D09F162-8FAF-3446-804D-9697A2778223}" destId="{72305BD9-1CDB-DE43-A869-1E3D91F22090}" srcOrd="0" destOrd="0" presId="urn:microsoft.com/office/officeart/2005/8/layout/hierarchy1"/>
    <dgm:cxn modelId="{8F39F644-21DF-A043-866D-DB37A737B125}" srcId="{6CAB1B8B-642A-6449-B83B-623B5B4F9178}" destId="{5F2B3F01-E25A-F048-B93B-7AD8CF584043}" srcOrd="1" destOrd="0" parTransId="{CFA872EC-CB56-0743-9594-7C4906767890}" sibTransId="{888B942F-DBE5-354C-8A1E-22AEE09F1642}"/>
    <dgm:cxn modelId="{7798FFE5-CDBD-0D42-988D-3FDE1BC077A0}" type="presOf" srcId="{5F2B3F01-E25A-F048-B93B-7AD8CF584043}" destId="{1F8D993A-6152-8E4C-BEAF-DEF63327D181}" srcOrd="0" destOrd="0" presId="urn:microsoft.com/office/officeart/2005/8/layout/hierarchy1"/>
    <dgm:cxn modelId="{F14EC390-14B3-2947-B8B1-C89067788AD9}" type="presOf" srcId="{BD70D41A-F93E-A44B-A26A-2B5C1E79430A}" destId="{34396696-913F-CF48-AAA4-911FAF8AF853}" srcOrd="0" destOrd="0" presId="urn:microsoft.com/office/officeart/2005/8/layout/hierarchy1"/>
    <dgm:cxn modelId="{2E954ADA-9264-A04B-BFE6-B81281D9A7E3}" type="presOf" srcId="{956A9744-C8AD-2243-AB1F-44207ACAD846}" destId="{7FC54CD1-18E5-7D46-AC52-918D43430C6A}" srcOrd="0" destOrd="0" presId="urn:microsoft.com/office/officeart/2005/8/layout/hierarchy1"/>
    <dgm:cxn modelId="{F3CC30E5-6AA1-D244-AC48-F319A5DA329E}" type="presOf" srcId="{6CAB1B8B-642A-6449-B83B-623B5B4F9178}" destId="{924EBA0A-B7D7-8F4D-B4ED-8130718BEFB8}" srcOrd="0" destOrd="0" presId="urn:microsoft.com/office/officeart/2005/8/layout/hierarchy1"/>
    <dgm:cxn modelId="{00BB294A-C0B9-974F-A9BC-6BBA4F0D338D}" srcId="{56849E36-773E-8242-9CF2-B16300F68DD5}" destId="{5E01F058-9C2E-ED41-BBD7-95AFBD0BC79A}" srcOrd="1" destOrd="0" parTransId="{90AD097F-1309-E040-A5EA-5A7C5737D117}" sibTransId="{EF69BD84-0A8A-DF4F-A7F9-CAC791A6246E}"/>
    <dgm:cxn modelId="{015803EE-3CAA-0A4B-A617-5D095666445B}" type="presOf" srcId="{26D2611A-57A8-1744-8832-02C746243C8F}" destId="{E58D54BC-2D56-3745-8359-1553FE1F6BA4}" srcOrd="0" destOrd="0" presId="urn:microsoft.com/office/officeart/2005/8/layout/hierarchy1"/>
    <dgm:cxn modelId="{3AAC8110-4ED1-3E48-ABBA-A28E7C3AB999}" type="presOf" srcId="{90AD097F-1309-E040-A5EA-5A7C5737D117}" destId="{07C1950D-4FE6-E242-86F9-C3CF8B2E510F}" srcOrd="0" destOrd="0" presId="urn:microsoft.com/office/officeart/2005/8/layout/hierarchy1"/>
    <dgm:cxn modelId="{D648703D-B98B-FD47-A594-1D6C1374DB09}" srcId="{20CBFDE8-D5E6-A649-B4CD-39EECA631AE6}" destId="{49EFF012-0487-BC43-9EC2-99F0B71CEDCA}" srcOrd="1" destOrd="0" parTransId="{E1B7E522-E88B-E645-8337-EFE4E5202851}" sibTransId="{54127E7C-D39C-744F-A925-2708B652CF68}"/>
    <dgm:cxn modelId="{CB207C26-F353-8A43-9831-CC693E88C960}" srcId="{F30F000E-DF11-A44F-890A-9A88C9F22301}" destId="{39E7792F-A671-514B-A5BA-4A290F2F5AE9}" srcOrd="1" destOrd="0" parTransId="{8775AFF2-FEFF-5445-B4E6-85D0E3241E28}" sibTransId="{C257F6B7-4956-1144-90D9-9D863B9F6401}"/>
    <dgm:cxn modelId="{54B826C1-5628-A140-8CEC-00F23224779C}" srcId="{20CBFDE8-D5E6-A649-B4CD-39EECA631AE6}" destId="{9C4AAA64-28BB-614B-A573-A6FCE8C72523}" srcOrd="0" destOrd="0" parTransId="{AE9AD1F1-9AF9-6F4C-92E8-5D58C3F470DD}" sibTransId="{FC8E98F9-F088-1F40-BE73-D7A2DCBDB758}"/>
    <dgm:cxn modelId="{BA924978-23D8-CA4F-B6CB-7B73E4CB8B63}" type="presOf" srcId="{5E01F058-9C2E-ED41-BBD7-95AFBD0BC79A}" destId="{908A31B6-8E59-8F48-8F02-D9D62857A8DB}" srcOrd="0" destOrd="0" presId="urn:microsoft.com/office/officeart/2005/8/layout/hierarchy1"/>
    <dgm:cxn modelId="{82A6C957-83E1-A243-8417-4A26740EFDD5}" type="presOf" srcId="{2A722792-78B3-0B4B-820A-C737CE010F3F}" destId="{70E54F58-27DF-6D43-BB46-D5B9DA9C0F34}" srcOrd="0" destOrd="0" presId="urn:microsoft.com/office/officeart/2005/8/layout/hierarchy1"/>
    <dgm:cxn modelId="{7235768E-5B99-5C4D-B34C-15ED9B51C928}" type="presOf" srcId="{1FB0CBDD-B79E-0B44-BD2A-D0A86508FD93}" destId="{ABC0D38A-C7ED-C14D-8AF5-14F9237BB34F}" srcOrd="0" destOrd="0" presId="urn:microsoft.com/office/officeart/2005/8/layout/hierarchy1"/>
    <dgm:cxn modelId="{0D1A0817-0B16-7145-8AB8-6CDBBB3279C7}" type="presOf" srcId="{ABB45015-E712-284F-9CB0-23D4B4210A15}" destId="{FE2B9000-54E3-7640-94F6-D32F728DDA4B}" srcOrd="0" destOrd="0" presId="urn:microsoft.com/office/officeart/2005/8/layout/hierarchy1"/>
    <dgm:cxn modelId="{3D8FC457-BF84-AF40-9331-48E11B60D8A9}" type="presOf" srcId="{9C4AAA64-28BB-614B-A573-A6FCE8C72523}" destId="{E5111FAD-2404-C44A-83C8-124040C0AC07}" srcOrd="0" destOrd="0" presId="urn:microsoft.com/office/officeart/2005/8/layout/hierarchy1"/>
    <dgm:cxn modelId="{6BB73705-250F-5A44-AE32-5C0296B18D16}" type="presOf" srcId="{49EFF012-0487-BC43-9EC2-99F0B71CEDCA}" destId="{7448566A-9C5E-324C-BB5D-B4F56E8CB97F}" srcOrd="0" destOrd="0" presId="urn:microsoft.com/office/officeart/2005/8/layout/hierarchy1"/>
    <dgm:cxn modelId="{C15A75FA-A2CF-A349-89F2-2B1E8067DAA8}" srcId="{539F1F1A-E339-AF44-84AF-D7A1F0DE7299}" destId="{36755D94-AF71-F248-9927-F26523EB5500}" srcOrd="0" destOrd="0" parTransId="{BDBA64F8-4C76-7A4C-969B-1C41F6246B82}" sibTransId="{24FA800F-D4EC-A346-8DD1-2C246AA94090}"/>
    <dgm:cxn modelId="{F9C505BA-24A2-0642-830D-6439C2F61372}" type="presOf" srcId="{DF57CBF2-37AB-4A42-B2C2-B084FA748ACD}" destId="{AD35F335-1308-AC47-B1F4-D3B0D6A68A01}" srcOrd="0" destOrd="0" presId="urn:microsoft.com/office/officeart/2005/8/layout/hierarchy1"/>
    <dgm:cxn modelId="{56CECAE7-DFB5-AA41-9750-E9A0CA7FEC9E}" type="presOf" srcId="{139FFC4B-70AD-284A-9BFD-25CE76934924}" destId="{D2A44EBD-B7EC-F443-A03D-AA97EAAD88A5}" srcOrd="0" destOrd="0" presId="urn:microsoft.com/office/officeart/2005/8/layout/hierarchy1"/>
    <dgm:cxn modelId="{6C936D2E-D831-E745-AC73-A0B868E759EB}" type="presOf" srcId="{36755D94-AF71-F248-9927-F26523EB5500}" destId="{C722D375-4094-4247-B61E-1B90674EC587}" srcOrd="0" destOrd="0" presId="urn:microsoft.com/office/officeart/2005/8/layout/hierarchy1"/>
    <dgm:cxn modelId="{49C59521-398B-2D44-8C70-6D7DAD18B192}" type="presOf" srcId="{F8FF46A3-A09E-6344-8AB8-8C8B18B90E4C}" destId="{CF18498C-2982-9C43-9F7D-CF41C58FF1B9}" srcOrd="0" destOrd="0" presId="urn:microsoft.com/office/officeart/2005/8/layout/hierarchy1"/>
    <dgm:cxn modelId="{AEB3E77D-538A-4942-9215-B15EF3B0BCDB}" type="presParOf" srcId="{16816886-C2F8-0F4C-BD89-AAA22AD8AF19}" destId="{55C81BBE-8825-7A43-B741-BF8E756EC1EA}" srcOrd="0" destOrd="0" presId="urn:microsoft.com/office/officeart/2005/8/layout/hierarchy1"/>
    <dgm:cxn modelId="{29A972F9-040E-704A-A915-56157B977834}" type="presParOf" srcId="{55C81BBE-8825-7A43-B741-BF8E756EC1EA}" destId="{1D4D5C92-ED2B-2F4D-90A6-22A85389C877}" srcOrd="0" destOrd="0" presId="urn:microsoft.com/office/officeart/2005/8/layout/hierarchy1"/>
    <dgm:cxn modelId="{6D3363DE-6B8D-F94C-B4AA-1D45CE05AA3D}" type="presParOf" srcId="{1D4D5C92-ED2B-2F4D-90A6-22A85389C877}" destId="{FD1C9124-F5C3-424C-9CA1-19D30C1712BC}" srcOrd="0" destOrd="0" presId="urn:microsoft.com/office/officeart/2005/8/layout/hierarchy1"/>
    <dgm:cxn modelId="{C1F0E8D4-807F-7E44-94E8-D7ECD046815D}" type="presParOf" srcId="{1D4D5C92-ED2B-2F4D-90A6-22A85389C877}" destId="{72305BD9-1CDB-DE43-A869-1E3D91F22090}" srcOrd="1" destOrd="0" presId="urn:microsoft.com/office/officeart/2005/8/layout/hierarchy1"/>
    <dgm:cxn modelId="{3B4D61A6-D4AD-5A42-88C5-A871EEB5BDAE}" type="presParOf" srcId="{55C81BBE-8825-7A43-B741-BF8E756EC1EA}" destId="{B9BFAD36-8C78-8042-A6F2-6C95EF17BCBD}" srcOrd="1" destOrd="0" presId="urn:microsoft.com/office/officeart/2005/8/layout/hierarchy1"/>
    <dgm:cxn modelId="{03A3E551-9E9A-0443-B1D8-809A7E0E010C}" type="presParOf" srcId="{B9BFAD36-8C78-8042-A6F2-6C95EF17BCBD}" destId="{549242BC-C2FE-E84A-977F-46D67D99D8E0}" srcOrd="0" destOrd="0" presId="urn:microsoft.com/office/officeart/2005/8/layout/hierarchy1"/>
    <dgm:cxn modelId="{5894924A-106E-AE40-9BF9-9FED80BAC193}" type="presParOf" srcId="{B9BFAD36-8C78-8042-A6F2-6C95EF17BCBD}" destId="{04989C68-44C5-074F-A3CF-290CAC8966D2}" srcOrd="1" destOrd="0" presId="urn:microsoft.com/office/officeart/2005/8/layout/hierarchy1"/>
    <dgm:cxn modelId="{D457B47A-8174-D845-BA17-0A6A6B6558C2}" type="presParOf" srcId="{04989C68-44C5-074F-A3CF-290CAC8966D2}" destId="{F40DB2B4-5043-7346-AF5A-2050DA0F7F75}" srcOrd="0" destOrd="0" presId="urn:microsoft.com/office/officeart/2005/8/layout/hierarchy1"/>
    <dgm:cxn modelId="{EF1B5FD3-79B6-3346-9A66-40AE4B5C465C}" type="presParOf" srcId="{F40DB2B4-5043-7346-AF5A-2050DA0F7F75}" destId="{E24AC0FE-9CEA-0C4D-B0B8-01987BECC1B4}" srcOrd="0" destOrd="0" presId="urn:microsoft.com/office/officeart/2005/8/layout/hierarchy1"/>
    <dgm:cxn modelId="{AE60FC3B-BCDE-DD41-BE6F-2CB49B5315E0}" type="presParOf" srcId="{F40DB2B4-5043-7346-AF5A-2050DA0F7F75}" destId="{C52E23D4-413B-6241-A4D9-7073CA3E061C}" srcOrd="1" destOrd="0" presId="urn:microsoft.com/office/officeart/2005/8/layout/hierarchy1"/>
    <dgm:cxn modelId="{45DD279C-2C99-7345-BB45-CED9B437A8DF}" type="presParOf" srcId="{04989C68-44C5-074F-A3CF-290CAC8966D2}" destId="{AB81E3FC-8787-B64B-9243-258596B27371}" srcOrd="1" destOrd="0" presId="urn:microsoft.com/office/officeart/2005/8/layout/hierarchy1"/>
    <dgm:cxn modelId="{5AC0D3B2-3A93-7F4D-9087-D96A8529C8E6}" type="presParOf" srcId="{AB81E3FC-8787-B64B-9243-258596B27371}" destId="{0D0C957C-4D88-5D48-A1C7-68F9BC77F96D}" srcOrd="0" destOrd="0" presId="urn:microsoft.com/office/officeart/2005/8/layout/hierarchy1"/>
    <dgm:cxn modelId="{890DA36F-8CD4-6A4C-A869-7AC764023071}" type="presParOf" srcId="{AB81E3FC-8787-B64B-9243-258596B27371}" destId="{21D274B9-871E-9F47-BE3F-FABC809E3988}" srcOrd="1" destOrd="0" presId="urn:microsoft.com/office/officeart/2005/8/layout/hierarchy1"/>
    <dgm:cxn modelId="{69268382-9973-5745-B19D-74BB0942EFCD}" type="presParOf" srcId="{21D274B9-871E-9F47-BE3F-FABC809E3988}" destId="{55B51AC1-4F12-204D-B016-AAA3903D433B}" srcOrd="0" destOrd="0" presId="urn:microsoft.com/office/officeart/2005/8/layout/hierarchy1"/>
    <dgm:cxn modelId="{FBAE3F8D-4A80-0447-AC24-44E18E2DD94D}" type="presParOf" srcId="{55B51AC1-4F12-204D-B016-AAA3903D433B}" destId="{3DB19487-72FF-4846-A661-512E83515123}" srcOrd="0" destOrd="0" presId="urn:microsoft.com/office/officeart/2005/8/layout/hierarchy1"/>
    <dgm:cxn modelId="{FF74B15C-7CCD-C143-87A3-6187D7646FCA}" type="presParOf" srcId="{55B51AC1-4F12-204D-B016-AAA3903D433B}" destId="{E5111FAD-2404-C44A-83C8-124040C0AC07}" srcOrd="1" destOrd="0" presId="urn:microsoft.com/office/officeart/2005/8/layout/hierarchy1"/>
    <dgm:cxn modelId="{47406F58-300F-EE46-8B4A-18C11EA08311}" type="presParOf" srcId="{21D274B9-871E-9F47-BE3F-FABC809E3988}" destId="{F140FFCB-3854-1F4B-8ADF-AD6A710A2587}" srcOrd="1" destOrd="0" presId="urn:microsoft.com/office/officeart/2005/8/layout/hierarchy1"/>
    <dgm:cxn modelId="{0E02580C-8920-0E42-902C-3867CA4EAA59}" type="presParOf" srcId="{F140FFCB-3854-1F4B-8ADF-AD6A710A2587}" destId="{70E54F58-27DF-6D43-BB46-D5B9DA9C0F34}" srcOrd="0" destOrd="0" presId="urn:microsoft.com/office/officeart/2005/8/layout/hierarchy1"/>
    <dgm:cxn modelId="{2BE18D21-D471-9143-9024-6B8F7DA87E97}" type="presParOf" srcId="{F140FFCB-3854-1F4B-8ADF-AD6A710A2587}" destId="{FC35BCCB-B6CD-8A4E-A238-0226C063A32D}" srcOrd="1" destOrd="0" presId="urn:microsoft.com/office/officeart/2005/8/layout/hierarchy1"/>
    <dgm:cxn modelId="{52994AFB-77B3-F54B-BFED-3BADA48446CA}" type="presParOf" srcId="{FC35BCCB-B6CD-8A4E-A238-0226C063A32D}" destId="{6DEC02F9-4D11-B240-A007-2A11CD9401BC}" srcOrd="0" destOrd="0" presId="urn:microsoft.com/office/officeart/2005/8/layout/hierarchy1"/>
    <dgm:cxn modelId="{98F5EC38-FA55-8048-AB0D-1980DB07E1C8}" type="presParOf" srcId="{6DEC02F9-4D11-B240-A007-2A11CD9401BC}" destId="{1C72DAC5-C2B4-7841-8767-AEDC7ECEF033}" srcOrd="0" destOrd="0" presId="urn:microsoft.com/office/officeart/2005/8/layout/hierarchy1"/>
    <dgm:cxn modelId="{EE3F1CA0-E78A-244D-9805-DD45E17EA12F}" type="presParOf" srcId="{6DEC02F9-4D11-B240-A007-2A11CD9401BC}" destId="{D1E727E9-1A0B-874F-A6EF-C08A0E2A26F1}" srcOrd="1" destOrd="0" presId="urn:microsoft.com/office/officeart/2005/8/layout/hierarchy1"/>
    <dgm:cxn modelId="{9EDCE5B7-A4E6-8142-BB83-FA7CE21C279B}" type="presParOf" srcId="{FC35BCCB-B6CD-8A4E-A238-0226C063A32D}" destId="{16BAA935-60BA-8743-832A-59A37379871E}" srcOrd="1" destOrd="0" presId="urn:microsoft.com/office/officeart/2005/8/layout/hierarchy1"/>
    <dgm:cxn modelId="{5BC72FC3-1CCB-2341-9F5B-F605DE895853}" type="presParOf" srcId="{16BAA935-60BA-8743-832A-59A37379871E}" destId="{34396696-913F-CF48-AAA4-911FAF8AF853}" srcOrd="0" destOrd="0" presId="urn:microsoft.com/office/officeart/2005/8/layout/hierarchy1"/>
    <dgm:cxn modelId="{79F91EE8-B457-1849-8734-341D43FE9E60}" type="presParOf" srcId="{16BAA935-60BA-8743-832A-59A37379871E}" destId="{95DC05D3-957C-1245-AAC2-7A68426F0ACF}" srcOrd="1" destOrd="0" presId="urn:microsoft.com/office/officeart/2005/8/layout/hierarchy1"/>
    <dgm:cxn modelId="{2138218F-67F7-C44D-B315-A499D1B1FD11}" type="presParOf" srcId="{95DC05D3-957C-1245-AAC2-7A68426F0ACF}" destId="{30D23CA7-BF6B-4C46-833D-F652A7B5428F}" srcOrd="0" destOrd="0" presId="urn:microsoft.com/office/officeart/2005/8/layout/hierarchy1"/>
    <dgm:cxn modelId="{8F77A914-1F04-9A4C-B75D-9E09D8CC7220}" type="presParOf" srcId="{30D23CA7-BF6B-4C46-833D-F652A7B5428F}" destId="{3207857B-ADD2-344E-9288-B0B145BADADE}" srcOrd="0" destOrd="0" presId="urn:microsoft.com/office/officeart/2005/8/layout/hierarchy1"/>
    <dgm:cxn modelId="{45C6FFCB-B5C9-5246-9D45-D1C76A08EF26}" type="presParOf" srcId="{30D23CA7-BF6B-4C46-833D-F652A7B5428F}" destId="{924EBA0A-B7D7-8F4D-B4ED-8130718BEFB8}" srcOrd="1" destOrd="0" presId="urn:microsoft.com/office/officeart/2005/8/layout/hierarchy1"/>
    <dgm:cxn modelId="{8C23A015-5AA5-BD43-B378-23DA7744F8FA}" type="presParOf" srcId="{95DC05D3-957C-1245-AAC2-7A68426F0ACF}" destId="{7C27A255-C43E-604A-ADEE-05085CC1C162}" srcOrd="1" destOrd="0" presId="urn:microsoft.com/office/officeart/2005/8/layout/hierarchy1"/>
    <dgm:cxn modelId="{D1BC8431-7675-174A-BE88-4D70B493857C}" type="presParOf" srcId="{7C27A255-C43E-604A-ADEE-05085CC1C162}" destId="{81C27CB5-DA40-7A40-AF89-3175A6B012D8}" srcOrd="0" destOrd="0" presId="urn:microsoft.com/office/officeart/2005/8/layout/hierarchy1"/>
    <dgm:cxn modelId="{5607ED13-367D-4845-90EF-47D43F5AD598}" type="presParOf" srcId="{7C27A255-C43E-604A-ADEE-05085CC1C162}" destId="{7D2360BF-7718-4D40-B397-904A4754C8A8}" srcOrd="1" destOrd="0" presId="urn:microsoft.com/office/officeart/2005/8/layout/hierarchy1"/>
    <dgm:cxn modelId="{6460D8FF-139D-A54C-8D21-0143AB2CC4A3}" type="presParOf" srcId="{7D2360BF-7718-4D40-B397-904A4754C8A8}" destId="{505C74E4-0EE9-4E48-B6CE-F6D850BEB792}" srcOrd="0" destOrd="0" presId="urn:microsoft.com/office/officeart/2005/8/layout/hierarchy1"/>
    <dgm:cxn modelId="{3EED7DA4-AEEC-9542-A730-AEA0936646C9}" type="presParOf" srcId="{505C74E4-0EE9-4E48-B6CE-F6D850BEB792}" destId="{6422A8AF-4B60-5644-A609-685489B61E4C}" srcOrd="0" destOrd="0" presId="urn:microsoft.com/office/officeart/2005/8/layout/hierarchy1"/>
    <dgm:cxn modelId="{F251317E-3853-8340-9753-DDEC540D8F8D}" type="presParOf" srcId="{505C74E4-0EE9-4E48-B6CE-F6D850BEB792}" destId="{D2A44EBD-B7EC-F443-A03D-AA97EAAD88A5}" srcOrd="1" destOrd="0" presId="urn:microsoft.com/office/officeart/2005/8/layout/hierarchy1"/>
    <dgm:cxn modelId="{155B36A4-1B58-3A4B-897B-1C8611290740}" type="presParOf" srcId="{7D2360BF-7718-4D40-B397-904A4754C8A8}" destId="{CF798D1A-E475-E243-98EF-0BD18BBB9D00}" srcOrd="1" destOrd="0" presId="urn:microsoft.com/office/officeart/2005/8/layout/hierarchy1"/>
    <dgm:cxn modelId="{62ED0724-7F97-6E44-B092-9F630DB4F0CE}" type="presParOf" srcId="{7C27A255-C43E-604A-ADEE-05085CC1C162}" destId="{5A3ADB59-C9F8-6746-B5B3-D47B74174186}" srcOrd="2" destOrd="0" presId="urn:microsoft.com/office/officeart/2005/8/layout/hierarchy1"/>
    <dgm:cxn modelId="{FF8AD88D-3170-9343-994E-2C65E8EA0299}" type="presParOf" srcId="{7C27A255-C43E-604A-ADEE-05085CC1C162}" destId="{9D0F1FF7-B07C-5E45-AFCE-D2CB6628151C}" srcOrd="3" destOrd="0" presId="urn:microsoft.com/office/officeart/2005/8/layout/hierarchy1"/>
    <dgm:cxn modelId="{F96469DF-EF16-804A-A763-52BC3EE00987}" type="presParOf" srcId="{9D0F1FF7-B07C-5E45-AFCE-D2CB6628151C}" destId="{B97130C5-2A60-9B48-9638-93F96393B695}" srcOrd="0" destOrd="0" presId="urn:microsoft.com/office/officeart/2005/8/layout/hierarchy1"/>
    <dgm:cxn modelId="{CEDE0571-CD94-BD4F-A276-B613E1A554A0}" type="presParOf" srcId="{B97130C5-2A60-9B48-9638-93F96393B695}" destId="{58CDF6FC-399A-6744-AE43-935B0A1A13D9}" srcOrd="0" destOrd="0" presId="urn:microsoft.com/office/officeart/2005/8/layout/hierarchy1"/>
    <dgm:cxn modelId="{418B01A7-7444-3745-B565-07C8CF2775F1}" type="presParOf" srcId="{B97130C5-2A60-9B48-9638-93F96393B695}" destId="{1F8D993A-6152-8E4C-BEAF-DEF63327D181}" srcOrd="1" destOrd="0" presId="urn:microsoft.com/office/officeart/2005/8/layout/hierarchy1"/>
    <dgm:cxn modelId="{7B7B3EDA-0D9B-FB42-B226-46303EFCE9BE}" type="presParOf" srcId="{9D0F1FF7-B07C-5E45-AFCE-D2CB6628151C}" destId="{047804A1-6307-8842-925C-3B184A446C96}" srcOrd="1" destOrd="0" presId="urn:microsoft.com/office/officeart/2005/8/layout/hierarchy1"/>
    <dgm:cxn modelId="{47E5850C-3CF8-0F4A-BEE4-21D9A75F9B67}" type="presParOf" srcId="{16BAA935-60BA-8743-832A-59A37379871E}" destId="{E58D54BC-2D56-3745-8359-1553FE1F6BA4}" srcOrd="2" destOrd="0" presId="urn:microsoft.com/office/officeart/2005/8/layout/hierarchy1"/>
    <dgm:cxn modelId="{269238EF-60FE-1F4E-8330-278B9AFF9C78}" type="presParOf" srcId="{16BAA935-60BA-8743-832A-59A37379871E}" destId="{26E7069F-38BE-5B41-B41B-69F084F02CFA}" srcOrd="3" destOrd="0" presId="urn:microsoft.com/office/officeart/2005/8/layout/hierarchy1"/>
    <dgm:cxn modelId="{DF92E47C-7ADA-064A-8552-6E1788F5E6EF}" type="presParOf" srcId="{26E7069F-38BE-5B41-B41B-69F084F02CFA}" destId="{EB6B2139-D4C6-1241-A38A-9FDCB88E2C73}" srcOrd="0" destOrd="0" presId="urn:microsoft.com/office/officeart/2005/8/layout/hierarchy1"/>
    <dgm:cxn modelId="{DDA2A4BC-3E69-2845-B905-BDDC9FCD6D6A}" type="presParOf" srcId="{EB6B2139-D4C6-1241-A38A-9FDCB88E2C73}" destId="{4764DD3A-F04E-7441-B833-C199802D4725}" srcOrd="0" destOrd="0" presId="urn:microsoft.com/office/officeart/2005/8/layout/hierarchy1"/>
    <dgm:cxn modelId="{2E865256-863E-6A4A-BB60-EE484C00F2DA}" type="presParOf" srcId="{EB6B2139-D4C6-1241-A38A-9FDCB88E2C73}" destId="{CF18498C-2982-9C43-9F7D-CF41C58FF1B9}" srcOrd="1" destOrd="0" presId="urn:microsoft.com/office/officeart/2005/8/layout/hierarchy1"/>
    <dgm:cxn modelId="{71879B55-18E4-BB4A-AA3A-720C00E8EDF7}" type="presParOf" srcId="{26E7069F-38BE-5B41-B41B-69F084F02CFA}" destId="{C09CC03C-BDBB-B742-B4EA-A945827A9227}" srcOrd="1" destOrd="0" presId="urn:microsoft.com/office/officeart/2005/8/layout/hierarchy1"/>
    <dgm:cxn modelId="{C6DBECC4-E1C2-7C4E-8074-FCAB1483C8BC}" type="presParOf" srcId="{F140FFCB-3854-1F4B-8ADF-AD6A710A2587}" destId="{C03B8423-8868-094B-BEB9-A4C66FF5C49A}" srcOrd="2" destOrd="0" presId="urn:microsoft.com/office/officeart/2005/8/layout/hierarchy1"/>
    <dgm:cxn modelId="{12F7C0D1-3CC2-DD42-AB85-3B1EFD400A1E}" type="presParOf" srcId="{F140FFCB-3854-1F4B-8ADF-AD6A710A2587}" destId="{D79FDCC9-5D4F-534D-B2CE-FD1B6A04A802}" srcOrd="3" destOrd="0" presId="urn:microsoft.com/office/officeart/2005/8/layout/hierarchy1"/>
    <dgm:cxn modelId="{8FB0BE91-2EBC-9842-B9E9-E1D611B49BE7}" type="presParOf" srcId="{D79FDCC9-5D4F-534D-B2CE-FD1B6A04A802}" destId="{12C4BD66-25F9-F041-8709-390F7E18193D}" srcOrd="0" destOrd="0" presId="urn:microsoft.com/office/officeart/2005/8/layout/hierarchy1"/>
    <dgm:cxn modelId="{17CC66DC-2A9C-D84E-A0B1-C5C667A61C2A}" type="presParOf" srcId="{12C4BD66-25F9-F041-8709-390F7E18193D}" destId="{B70B66AE-5347-6947-9FFF-733FAF90CE6D}" srcOrd="0" destOrd="0" presId="urn:microsoft.com/office/officeart/2005/8/layout/hierarchy1"/>
    <dgm:cxn modelId="{FCAB85B9-8F3A-F840-9297-FB13AA3F3617}" type="presParOf" srcId="{12C4BD66-25F9-F041-8709-390F7E18193D}" destId="{03E27EA0-A51D-1348-BDDC-F748EE4CF44A}" srcOrd="1" destOrd="0" presId="urn:microsoft.com/office/officeart/2005/8/layout/hierarchy1"/>
    <dgm:cxn modelId="{2C8F134F-1AF6-4A4A-B884-CBB07462EF56}" type="presParOf" srcId="{D79FDCC9-5D4F-534D-B2CE-FD1B6A04A802}" destId="{A356DAD9-4DD7-084E-9652-03F304E80B95}" srcOrd="1" destOrd="0" presId="urn:microsoft.com/office/officeart/2005/8/layout/hierarchy1"/>
    <dgm:cxn modelId="{47776704-045B-E148-9217-884213392F30}" type="presParOf" srcId="{A356DAD9-4DD7-084E-9652-03F304E80B95}" destId="{21D7A371-37AC-0D47-BDBF-58F161D82432}" srcOrd="0" destOrd="0" presId="urn:microsoft.com/office/officeart/2005/8/layout/hierarchy1"/>
    <dgm:cxn modelId="{68157852-6D4C-9044-A971-36619E46E109}" type="presParOf" srcId="{A356DAD9-4DD7-084E-9652-03F304E80B95}" destId="{55A8C4BB-6246-BB48-ABC0-A56F53264814}" srcOrd="1" destOrd="0" presId="urn:microsoft.com/office/officeart/2005/8/layout/hierarchy1"/>
    <dgm:cxn modelId="{61FED2A8-7A5F-C642-A5A3-33298DF032AA}" type="presParOf" srcId="{55A8C4BB-6246-BB48-ABC0-A56F53264814}" destId="{93F0BB8D-7231-3446-9DC6-80F3ED5ABEE5}" srcOrd="0" destOrd="0" presId="urn:microsoft.com/office/officeart/2005/8/layout/hierarchy1"/>
    <dgm:cxn modelId="{C87ADE25-A57F-764A-B41F-B87611CF44BB}" type="presParOf" srcId="{93F0BB8D-7231-3446-9DC6-80F3ED5ABEE5}" destId="{80B0B080-A5EC-3B43-A074-B554438D1CE1}" srcOrd="0" destOrd="0" presId="urn:microsoft.com/office/officeart/2005/8/layout/hierarchy1"/>
    <dgm:cxn modelId="{CFE46FEA-92A4-0746-AE0A-F62178644801}" type="presParOf" srcId="{93F0BB8D-7231-3446-9DC6-80F3ED5ABEE5}" destId="{AB1E0BEB-592C-884D-9E9E-17BEB7D6A766}" srcOrd="1" destOrd="0" presId="urn:microsoft.com/office/officeart/2005/8/layout/hierarchy1"/>
    <dgm:cxn modelId="{91497570-2C6A-D644-ACC9-B32AA1FE73D8}" type="presParOf" srcId="{55A8C4BB-6246-BB48-ABC0-A56F53264814}" destId="{9035533C-D64B-F148-9CFA-CD7C8C2A0D27}" srcOrd="1" destOrd="0" presId="urn:microsoft.com/office/officeart/2005/8/layout/hierarchy1"/>
    <dgm:cxn modelId="{0B7CA4E7-6B47-F444-A8F0-22693B36E313}" type="presParOf" srcId="{A356DAD9-4DD7-084E-9652-03F304E80B95}" destId="{FE2B9000-54E3-7640-94F6-D32F728DDA4B}" srcOrd="2" destOrd="0" presId="urn:microsoft.com/office/officeart/2005/8/layout/hierarchy1"/>
    <dgm:cxn modelId="{10C18B21-30F3-FF40-A8A3-F58BDD5B3959}" type="presParOf" srcId="{A356DAD9-4DD7-084E-9652-03F304E80B95}" destId="{302BA5C2-E1A3-244E-8151-F9D2F7212BDB}" srcOrd="3" destOrd="0" presId="urn:microsoft.com/office/officeart/2005/8/layout/hierarchy1"/>
    <dgm:cxn modelId="{F85E6ADF-72C0-5C4B-B5CE-4CAD7575A06D}" type="presParOf" srcId="{302BA5C2-E1A3-244E-8151-F9D2F7212BDB}" destId="{DA3C4CB9-250F-8A48-8795-FBCC180E4B84}" srcOrd="0" destOrd="0" presId="urn:microsoft.com/office/officeart/2005/8/layout/hierarchy1"/>
    <dgm:cxn modelId="{F3422F3F-33E5-5B4C-A517-D2B45A58D207}" type="presParOf" srcId="{DA3C4CB9-250F-8A48-8795-FBCC180E4B84}" destId="{39A2A410-613A-0D4E-9885-1C5525E1314E}" srcOrd="0" destOrd="0" presId="urn:microsoft.com/office/officeart/2005/8/layout/hierarchy1"/>
    <dgm:cxn modelId="{BE6122A6-47D5-3344-A855-D54A3F74473B}" type="presParOf" srcId="{DA3C4CB9-250F-8A48-8795-FBCC180E4B84}" destId="{3DA26CDD-7AD4-D048-AA34-FD16DF1E9B11}" srcOrd="1" destOrd="0" presId="urn:microsoft.com/office/officeart/2005/8/layout/hierarchy1"/>
    <dgm:cxn modelId="{1D5FB5D8-BB0A-7748-99C7-E8B78E3D2EE5}" type="presParOf" srcId="{302BA5C2-E1A3-244E-8151-F9D2F7212BDB}" destId="{19E63AD1-E197-C54E-B253-041B8F06A0B4}" srcOrd="1" destOrd="0" presId="urn:microsoft.com/office/officeart/2005/8/layout/hierarchy1"/>
    <dgm:cxn modelId="{96114ABA-1CF5-A64F-9759-1F85710639B5}" type="presParOf" srcId="{AB81E3FC-8787-B64B-9243-258596B27371}" destId="{C945E11E-8897-9541-AFA6-4BFBB77F782A}" srcOrd="2" destOrd="0" presId="urn:microsoft.com/office/officeart/2005/8/layout/hierarchy1"/>
    <dgm:cxn modelId="{86BAFAFB-FD90-C043-9E99-19070EFFBA88}" type="presParOf" srcId="{AB81E3FC-8787-B64B-9243-258596B27371}" destId="{76B37257-47B8-144F-8E29-3E4E241D49EB}" srcOrd="3" destOrd="0" presId="urn:microsoft.com/office/officeart/2005/8/layout/hierarchy1"/>
    <dgm:cxn modelId="{3E96235E-4A96-B840-A3CC-D002243EC78C}" type="presParOf" srcId="{76B37257-47B8-144F-8E29-3E4E241D49EB}" destId="{6FCFAE58-F135-F04E-8AD9-1306AF515D52}" srcOrd="0" destOrd="0" presId="urn:microsoft.com/office/officeart/2005/8/layout/hierarchy1"/>
    <dgm:cxn modelId="{E5066592-81F5-A64D-8BD6-F71F37CEAB6C}" type="presParOf" srcId="{6FCFAE58-F135-F04E-8AD9-1306AF515D52}" destId="{BE96CF98-2892-8B41-B13E-6C748D735FEC}" srcOrd="0" destOrd="0" presId="urn:microsoft.com/office/officeart/2005/8/layout/hierarchy1"/>
    <dgm:cxn modelId="{31DEE104-02F1-8449-916E-0F56499B9F76}" type="presParOf" srcId="{6FCFAE58-F135-F04E-8AD9-1306AF515D52}" destId="{7448566A-9C5E-324C-BB5D-B4F56E8CB97F}" srcOrd="1" destOrd="0" presId="urn:microsoft.com/office/officeart/2005/8/layout/hierarchy1"/>
    <dgm:cxn modelId="{511F8A25-C7A2-E74F-A4F7-92214CC38A79}" type="presParOf" srcId="{76B37257-47B8-144F-8E29-3E4E241D49EB}" destId="{80662C87-E850-1B40-AB69-1C2AC1893042}" srcOrd="1" destOrd="0" presId="urn:microsoft.com/office/officeart/2005/8/layout/hierarchy1"/>
    <dgm:cxn modelId="{8EBAC75D-A125-8E44-9D56-027E9EED23E0}" type="presParOf" srcId="{80662C87-E850-1B40-AB69-1C2AC1893042}" destId="{7FC54CD1-18E5-7D46-AC52-918D43430C6A}" srcOrd="0" destOrd="0" presId="urn:microsoft.com/office/officeart/2005/8/layout/hierarchy1"/>
    <dgm:cxn modelId="{9CFCFD37-9DC2-FC43-A3FC-A09DFB1A0449}" type="presParOf" srcId="{80662C87-E850-1B40-AB69-1C2AC1893042}" destId="{BD75DE32-FD9F-174A-8126-28D74B3E7D00}" srcOrd="1" destOrd="0" presId="urn:microsoft.com/office/officeart/2005/8/layout/hierarchy1"/>
    <dgm:cxn modelId="{AB26BC43-D658-094A-9984-957069209887}" type="presParOf" srcId="{BD75DE32-FD9F-174A-8126-28D74B3E7D00}" destId="{D757DBBF-7179-1F4D-A934-928C25F52C5D}" srcOrd="0" destOrd="0" presId="urn:microsoft.com/office/officeart/2005/8/layout/hierarchy1"/>
    <dgm:cxn modelId="{25C6395D-A19D-C94E-8173-E19DD441DF7C}" type="presParOf" srcId="{D757DBBF-7179-1F4D-A934-928C25F52C5D}" destId="{9010FD92-3775-8E41-9F8F-F4DFA2B718FD}" srcOrd="0" destOrd="0" presId="urn:microsoft.com/office/officeart/2005/8/layout/hierarchy1"/>
    <dgm:cxn modelId="{94F6604D-F6E7-904B-A439-927500001554}" type="presParOf" srcId="{D757DBBF-7179-1F4D-A934-928C25F52C5D}" destId="{3F22632D-78AC-4149-A1CD-FD126F159336}" srcOrd="1" destOrd="0" presId="urn:microsoft.com/office/officeart/2005/8/layout/hierarchy1"/>
    <dgm:cxn modelId="{3468CDCE-736F-F64E-A090-91D1EA719094}" type="presParOf" srcId="{BD75DE32-FD9F-174A-8126-28D74B3E7D00}" destId="{3402BD07-8330-EB4A-B005-D0E54A53AC0F}" srcOrd="1" destOrd="0" presId="urn:microsoft.com/office/officeart/2005/8/layout/hierarchy1"/>
    <dgm:cxn modelId="{14EA9DBD-080D-D548-BAFC-C8934FB8A264}" type="presParOf" srcId="{3402BD07-8330-EB4A-B005-D0E54A53AC0F}" destId="{6A8F2802-E131-4948-9F24-D86E48DB9339}" srcOrd="0" destOrd="0" presId="urn:microsoft.com/office/officeart/2005/8/layout/hierarchy1"/>
    <dgm:cxn modelId="{2CEA5155-43AB-D24B-978D-5D3EEACE5B1A}" type="presParOf" srcId="{3402BD07-8330-EB4A-B005-D0E54A53AC0F}" destId="{638E0CA5-F57C-A242-A042-93D05D622386}" srcOrd="1" destOrd="0" presId="urn:microsoft.com/office/officeart/2005/8/layout/hierarchy1"/>
    <dgm:cxn modelId="{4665BF2E-C8C1-F147-9D04-5A6864F1C570}" type="presParOf" srcId="{638E0CA5-F57C-A242-A042-93D05D622386}" destId="{712DF973-15F2-6E40-B2EE-9362F186B7C2}" srcOrd="0" destOrd="0" presId="urn:microsoft.com/office/officeart/2005/8/layout/hierarchy1"/>
    <dgm:cxn modelId="{8A267DFA-750C-6648-9DE1-052BF5AE964B}" type="presParOf" srcId="{712DF973-15F2-6E40-B2EE-9362F186B7C2}" destId="{00524B72-C63A-5D4F-BFD8-6B8123A2A9C9}" srcOrd="0" destOrd="0" presId="urn:microsoft.com/office/officeart/2005/8/layout/hierarchy1"/>
    <dgm:cxn modelId="{6420FC78-C1AB-5E46-ADB7-1E54A1092EAF}" type="presParOf" srcId="{712DF973-15F2-6E40-B2EE-9362F186B7C2}" destId="{C722D375-4094-4247-B61E-1B90674EC587}" srcOrd="1" destOrd="0" presId="urn:microsoft.com/office/officeart/2005/8/layout/hierarchy1"/>
    <dgm:cxn modelId="{9C44F2D3-6825-8B45-9A66-DCEC1B3EC1D1}" type="presParOf" srcId="{638E0CA5-F57C-A242-A042-93D05D622386}" destId="{51E3D16B-ED0F-0C42-B4F9-C801DA64791C}" srcOrd="1" destOrd="0" presId="urn:microsoft.com/office/officeart/2005/8/layout/hierarchy1"/>
    <dgm:cxn modelId="{EA68571E-4623-3F46-8681-B868E4DB5F49}" type="presParOf" srcId="{3402BD07-8330-EB4A-B005-D0E54A53AC0F}" destId="{AD35F335-1308-AC47-B1F4-D3B0D6A68A01}" srcOrd="2" destOrd="0" presId="urn:microsoft.com/office/officeart/2005/8/layout/hierarchy1"/>
    <dgm:cxn modelId="{C1C765F2-334E-5D44-8C94-92012D612F90}" type="presParOf" srcId="{3402BD07-8330-EB4A-B005-D0E54A53AC0F}" destId="{83C033E2-385E-894A-BA1F-718DB9FDB14D}" srcOrd="3" destOrd="0" presId="urn:microsoft.com/office/officeart/2005/8/layout/hierarchy1"/>
    <dgm:cxn modelId="{962D621B-8DF8-3441-A327-13386B03AC9A}" type="presParOf" srcId="{83C033E2-385E-894A-BA1F-718DB9FDB14D}" destId="{546F1928-7CF3-414D-A82D-DE782A5C454C}" srcOrd="0" destOrd="0" presId="urn:microsoft.com/office/officeart/2005/8/layout/hierarchy1"/>
    <dgm:cxn modelId="{79BF8373-AC24-8143-96E8-A4AAB3DD470F}" type="presParOf" srcId="{546F1928-7CF3-414D-A82D-DE782A5C454C}" destId="{17F88CEB-B189-754E-90BB-EAEDEB453146}" srcOrd="0" destOrd="0" presId="urn:microsoft.com/office/officeart/2005/8/layout/hierarchy1"/>
    <dgm:cxn modelId="{41FA0C62-DAFB-EF40-B53A-E32D94C60AB1}" type="presParOf" srcId="{546F1928-7CF3-414D-A82D-DE782A5C454C}" destId="{F2AAC552-19D9-E840-ABAF-E727C272A759}" srcOrd="1" destOrd="0" presId="urn:microsoft.com/office/officeart/2005/8/layout/hierarchy1"/>
    <dgm:cxn modelId="{FE29B705-ED41-6941-8591-F9969F38C6D8}" type="presParOf" srcId="{83C033E2-385E-894A-BA1F-718DB9FDB14D}" destId="{95AEC752-114A-B54A-B861-0707558FB23A}" srcOrd="1" destOrd="0" presId="urn:microsoft.com/office/officeart/2005/8/layout/hierarchy1"/>
    <dgm:cxn modelId="{F0E18E05-DFE1-EF42-BA7E-A0B6161EE143}" type="presParOf" srcId="{80662C87-E850-1B40-AB69-1C2AC1893042}" destId="{D6DD91D5-EDD7-AA46-B119-865AD9922725}" srcOrd="2" destOrd="0" presId="urn:microsoft.com/office/officeart/2005/8/layout/hierarchy1"/>
    <dgm:cxn modelId="{FF384DF5-A74C-0A46-B592-62BD23CA6EB8}" type="presParOf" srcId="{80662C87-E850-1B40-AB69-1C2AC1893042}" destId="{C5BD20EB-2250-C64A-ACAA-CD7F7426D40B}" srcOrd="3" destOrd="0" presId="urn:microsoft.com/office/officeart/2005/8/layout/hierarchy1"/>
    <dgm:cxn modelId="{675BF695-E2E0-7C4D-8900-6A0BCBAF7346}" type="presParOf" srcId="{C5BD20EB-2250-C64A-ACAA-CD7F7426D40B}" destId="{B587D98F-9BDC-624D-AA9D-D794431C45F9}" srcOrd="0" destOrd="0" presId="urn:microsoft.com/office/officeart/2005/8/layout/hierarchy1"/>
    <dgm:cxn modelId="{5EDAE769-ACBC-A248-879E-22A62764EC99}" type="presParOf" srcId="{B587D98F-9BDC-624D-AA9D-D794431C45F9}" destId="{8DB11519-BB85-0043-AE1C-0ADEE391B173}" srcOrd="0" destOrd="0" presId="urn:microsoft.com/office/officeart/2005/8/layout/hierarchy1"/>
    <dgm:cxn modelId="{E6F34C05-8AE3-C34A-A6E7-B6FC641B6DDF}" type="presParOf" srcId="{B587D98F-9BDC-624D-AA9D-D794431C45F9}" destId="{E81FC864-72FB-FA48-B195-98F6FBC005D5}" srcOrd="1" destOrd="0" presId="urn:microsoft.com/office/officeart/2005/8/layout/hierarchy1"/>
    <dgm:cxn modelId="{445D5B02-9BA0-8647-8DEA-BF96ABAAC765}" type="presParOf" srcId="{C5BD20EB-2250-C64A-ACAA-CD7F7426D40B}" destId="{68FAD194-B428-7046-9341-8A45E840A2CB}" srcOrd="1" destOrd="0" presId="urn:microsoft.com/office/officeart/2005/8/layout/hierarchy1"/>
    <dgm:cxn modelId="{607241E6-88FD-304B-9FC4-1155BC210036}" type="presParOf" srcId="{B9BFAD36-8C78-8042-A6F2-6C95EF17BCBD}" destId="{57C681ED-776B-A74F-B704-906FA74F51DF}" srcOrd="2" destOrd="0" presId="urn:microsoft.com/office/officeart/2005/8/layout/hierarchy1"/>
    <dgm:cxn modelId="{1BB679A0-1307-C64F-8B13-4E94CC0A8916}" type="presParOf" srcId="{B9BFAD36-8C78-8042-A6F2-6C95EF17BCBD}" destId="{BDCAAD6F-5751-CC47-97A4-EBD01CE9ACBE}" srcOrd="3" destOrd="0" presId="urn:microsoft.com/office/officeart/2005/8/layout/hierarchy1"/>
    <dgm:cxn modelId="{3C98F087-7A03-3349-87FD-3978BB924844}" type="presParOf" srcId="{BDCAAD6F-5751-CC47-97A4-EBD01CE9ACBE}" destId="{384B47D6-FF02-E34E-A44D-70546F298F9B}" srcOrd="0" destOrd="0" presId="urn:microsoft.com/office/officeart/2005/8/layout/hierarchy1"/>
    <dgm:cxn modelId="{99DB6511-C5FF-C642-BCBC-A3D7629282CC}" type="presParOf" srcId="{384B47D6-FF02-E34E-A44D-70546F298F9B}" destId="{18AD78D1-F2C3-B948-A0FD-1865A9FD4858}" srcOrd="0" destOrd="0" presId="urn:microsoft.com/office/officeart/2005/8/layout/hierarchy1"/>
    <dgm:cxn modelId="{BC0D8E0A-70EF-E245-B7DD-685850D61861}" type="presParOf" srcId="{384B47D6-FF02-E34E-A44D-70546F298F9B}" destId="{FBD0373E-7699-BD4C-9095-63177A6A090A}" srcOrd="1" destOrd="0" presId="urn:microsoft.com/office/officeart/2005/8/layout/hierarchy1"/>
    <dgm:cxn modelId="{DA79F2C4-7AC8-AB48-83AE-F4FA02761C1F}" type="presParOf" srcId="{BDCAAD6F-5751-CC47-97A4-EBD01CE9ACBE}" destId="{A858D86B-32F6-E641-870F-CC75183F43F0}" srcOrd="1" destOrd="0" presId="urn:microsoft.com/office/officeart/2005/8/layout/hierarchy1"/>
    <dgm:cxn modelId="{7D3F91F3-E938-C846-B5EE-48AFC86D3E7A}" type="presParOf" srcId="{A858D86B-32F6-E641-870F-CC75183F43F0}" destId="{A5B3C13E-2E34-A448-ADC4-4455A0EC369D}" srcOrd="0" destOrd="0" presId="urn:microsoft.com/office/officeart/2005/8/layout/hierarchy1"/>
    <dgm:cxn modelId="{A126F696-D39C-4242-B950-B25619B34630}" type="presParOf" srcId="{A858D86B-32F6-E641-870F-CC75183F43F0}" destId="{2B07DBCE-3B6E-E64D-9168-6DBC413B7243}" srcOrd="1" destOrd="0" presId="urn:microsoft.com/office/officeart/2005/8/layout/hierarchy1"/>
    <dgm:cxn modelId="{4E8ED298-F8EF-D049-A425-6F53A8186127}" type="presParOf" srcId="{2B07DBCE-3B6E-E64D-9168-6DBC413B7243}" destId="{5961D822-A741-CC45-97C7-4DCF0F1AB9A7}" srcOrd="0" destOrd="0" presId="urn:microsoft.com/office/officeart/2005/8/layout/hierarchy1"/>
    <dgm:cxn modelId="{1F8963A0-3B80-3849-9972-CDCDB98E04F8}" type="presParOf" srcId="{5961D822-A741-CC45-97C7-4DCF0F1AB9A7}" destId="{6A415812-AD9F-5D49-9DD1-A8A39D11B0B5}" srcOrd="0" destOrd="0" presId="urn:microsoft.com/office/officeart/2005/8/layout/hierarchy1"/>
    <dgm:cxn modelId="{CE43D9BE-A74C-8741-915F-FEB2469219CE}" type="presParOf" srcId="{5961D822-A741-CC45-97C7-4DCF0F1AB9A7}" destId="{D7421E43-4265-8148-8773-C9C61ADE0745}" srcOrd="1" destOrd="0" presId="urn:microsoft.com/office/officeart/2005/8/layout/hierarchy1"/>
    <dgm:cxn modelId="{D9E3A919-DD56-9E43-8C72-56F3230AF3EA}" type="presParOf" srcId="{2B07DBCE-3B6E-E64D-9168-6DBC413B7243}" destId="{7A8675FD-0681-0442-B487-5BE283D4E3F7}" srcOrd="1" destOrd="0" presId="urn:microsoft.com/office/officeart/2005/8/layout/hierarchy1"/>
    <dgm:cxn modelId="{58070007-E6CE-D547-ADE2-6AFBE2F31D55}" type="presParOf" srcId="{7A8675FD-0681-0442-B487-5BE283D4E3F7}" destId="{C5C50AB1-D54D-5946-9CEA-8D096801B355}" srcOrd="0" destOrd="0" presId="urn:microsoft.com/office/officeart/2005/8/layout/hierarchy1"/>
    <dgm:cxn modelId="{A37A1521-5785-484C-A819-D5DB2C283412}" type="presParOf" srcId="{7A8675FD-0681-0442-B487-5BE283D4E3F7}" destId="{844666F5-F9AF-3344-9783-59887AC5AE58}" srcOrd="1" destOrd="0" presId="urn:microsoft.com/office/officeart/2005/8/layout/hierarchy1"/>
    <dgm:cxn modelId="{9A800FD7-5A91-424C-B719-45F552DF6D80}" type="presParOf" srcId="{844666F5-F9AF-3344-9783-59887AC5AE58}" destId="{120D8DE3-4CF7-304C-B108-1E6519B6E8F1}" srcOrd="0" destOrd="0" presId="urn:microsoft.com/office/officeart/2005/8/layout/hierarchy1"/>
    <dgm:cxn modelId="{8774223A-D190-BC43-9D9B-01EC074327EB}" type="presParOf" srcId="{120D8DE3-4CF7-304C-B108-1E6519B6E8F1}" destId="{AD0BF4B2-784C-EC4F-8FD3-0E5558C78A2A}" srcOrd="0" destOrd="0" presId="urn:microsoft.com/office/officeart/2005/8/layout/hierarchy1"/>
    <dgm:cxn modelId="{CF7D93CF-5E32-CA4B-8B0D-FED113CB9959}" type="presParOf" srcId="{120D8DE3-4CF7-304C-B108-1E6519B6E8F1}" destId="{38361F35-7B4F-C647-9DC9-1EF77C31AA4A}" srcOrd="1" destOrd="0" presId="urn:microsoft.com/office/officeart/2005/8/layout/hierarchy1"/>
    <dgm:cxn modelId="{857AA92C-5A56-4441-AA95-C530D73E2CF1}" type="presParOf" srcId="{844666F5-F9AF-3344-9783-59887AC5AE58}" destId="{8007F452-1160-314C-B463-686A402D6CD5}" srcOrd="1" destOrd="0" presId="urn:microsoft.com/office/officeart/2005/8/layout/hierarchy1"/>
    <dgm:cxn modelId="{0A033BE3-1F48-104E-BE44-90405211C5C8}" type="presParOf" srcId="{8007F452-1160-314C-B463-686A402D6CD5}" destId="{8AAE915B-8C15-9345-A586-1CA976A90E85}" srcOrd="0" destOrd="0" presId="urn:microsoft.com/office/officeart/2005/8/layout/hierarchy1"/>
    <dgm:cxn modelId="{0084D26D-D606-4749-B0A5-85AAFACF4C12}" type="presParOf" srcId="{8007F452-1160-314C-B463-686A402D6CD5}" destId="{32DCC732-4DA9-B840-BCEC-F2D5E1F59EF6}" srcOrd="1" destOrd="0" presId="urn:microsoft.com/office/officeart/2005/8/layout/hierarchy1"/>
    <dgm:cxn modelId="{EEE68D34-F543-AC4D-B187-6870854326C7}" type="presParOf" srcId="{32DCC732-4DA9-B840-BCEC-F2D5E1F59EF6}" destId="{1EE0F9EA-8FB5-AB4F-9E12-4309A53885AD}" srcOrd="0" destOrd="0" presId="urn:microsoft.com/office/officeart/2005/8/layout/hierarchy1"/>
    <dgm:cxn modelId="{DD307480-2D79-C745-AD1F-8F40079095E7}" type="presParOf" srcId="{1EE0F9EA-8FB5-AB4F-9E12-4309A53885AD}" destId="{6006BBBB-6BBC-3D44-BD63-F9391C4BE656}" srcOrd="0" destOrd="0" presId="urn:microsoft.com/office/officeart/2005/8/layout/hierarchy1"/>
    <dgm:cxn modelId="{6E8FB8F9-DD8E-3F4C-BBAF-B379D98028E3}" type="presParOf" srcId="{1EE0F9EA-8FB5-AB4F-9E12-4309A53885AD}" destId="{ABC0D38A-C7ED-C14D-8AF5-14F9237BB34F}" srcOrd="1" destOrd="0" presId="urn:microsoft.com/office/officeart/2005/8/layout/hierarchy1"/>
    <dgm:cxn modelId="{5EC2FE94-3897-0A43-9F36-351E23A7F179}" type="presParOf" srcId="{32DCC732-4DA9-B840-BCEC-F2D5E1F59EF6}" destId="{F0BBC042-14B7-8143-BA32-F517ABD44CCE}" srcOrd="1" destOrd="0" presId="urn:microsoft.com/office/officeart/2005/8/layout/hierarchy1"/>
    <dgm:cxn modelId="{EC5D8343-5A7A-ED4E-87B3-D456FA7C2360}" type="presParOf" srcId="{8007F452-1160-314C-B463-686A402D6CD5}" destId="{781A368C-A9BB-E943-A13A-E33C002F1A3F}" srcOrd="2" destOrd="0" presId="urn:microsoft.com/office/officeart/2005/8/layout/hierarchy1"/>
    <dgm:cxn modelId="{3B8800F0-B0BE-E345-A8F2-4178CC8DD10F}" type="presParOf" srcId="{8007F452-1160-314C-B463-686A402D6CD5}" destId="{DC82BCC1-6711-FA4A-90DC-B22C6B0D3891}" srcOrd="3" destOrd="0" presId="urn:microsoft.com/office/officeart/2005/8/layout/hierarchy1"/>
    <dgm:cxn modelId="{C5A4AAA9-D062-9545-8715-79A9D9E2C253}" type="presParOf" srcId="{DC82BCC1-6711-FA4A-90DC-B22C6B0D3891}" destId="{5620C3E8-B448-414A-B31C-0C917337AE4A}" srcOrd="0" destOrd="0" presId="urn:microsoft.com/office/officeart/2005/8/layout/hierarchy1"/>
    <dgm:cxn modelId="{74EF1FD9-3AD4-6448-A6EC-2E8C02201BAA}" type="presParOf" srcId="{5620C3E8-B448-414A-B31C-0C917337AE4A}" destId="{F842D714-9E0E-C043-8459-BFEECF3735A1}" srcOrd="0" destOrd="0" presId="urn:microsoft.com/office/officeart/2005/8/layout/hierarchy1"/>
    <dgm:cxn modelId="{3AAB343F-A116-5848-B117-7EC925FF0685}" type="presParOf" srcId="{5620C3E8-B448-414A-B31C-0C917337AE4A}" destId="{F33F1839-C461-A745-8D53-94ECB2EF344A}" srcOrd="1" destOrd="0" presId="urn:microsoft.com/office/officeart/2005/8/layout/hierarchy1"/>
    <dgm:cxn modelId="{14E1138D-EB39-3D49-899B-E0A83161D6D6}" type="presParOf" srcId="{DC82BCC1-6711-FA4A-90DC-B22C6B0D3891}" destId="{83023B09-9A37-3542-82BF-54130E83E03D}" srcOrd="1" destOrd="0" presId="urn:microsoft.com/office/officeart/2005/8/layout/hierarchy1"/>
    <dgm:cxn modelId="{AF590047-2E40-2342-A5D1-D0EB3C4CD3BD}" type="presParOf" srcId="{7A8675FD-0681-0442-B487-5BE283D4E3F7}" destId="{58DF2759-F064-3547-B92E-BEC6A9233025}" srcOrd="2" destOrd="0" presId="urn:microsoft.com/office/officeart/2005/8/layout/hierarchy1"/>
    <dgm:cxn modelId="{67B21FE1-FAE6-0943-BADB-A99511C95001}" type="presParOf" srcId="{7A8675FD-0681-0442-B487-5BE283D4E3F7}" destId="{B3CC9837-DDB5-1F45-93F0-38A155CAA46A}" srcOrd="3" destOrd="0" presId="urn:microsoft.com/office/officeart/2005/8/layout/hierarchy1"/>
    <dgm:cxn modelId="{D3FD144C-C6B3-A94D-A347-BC5329E3EEAC}" type="presParOf" srcId="{B3CC9837-DDB5-1F45-93F0-38A155CAA46A}" destId="{6E027D36-DF8C-094D-BA52-6652D91C339B}" srcOrd="0" destOrd="0" presId="urn:microsoft.com/office/officeart/2005/8/layout/hierarchy1"/>
    <dgm:cxn modelId="{EF8F2350-4B09-F043-9146-0A410E87C026}" type="presParOf" srcId="{6E027D36-DF8C-094D-BA52-6652D91C339B}" destId="{36034AB2-02C6-034F-97B1-EC7A45BCC9A0}" srcOrd="0" destOrd="0" presId="urn:microsoft.com/office/officeart/2005/8/layout/hierarchy1"/>
    <dgm:cxn modelId="{131EC391-E538-2E42-8273-8BF6B118CC16}" type="presParOf" srcId="{6E027D36-DF8C-094D-BA52-6652D91C339B}" destId="{1F14E90B-C384-3743-A938-98286EAE6769}" srcOrd="1" destOrd="0" presId="urn:microsoft.com/office/officeart/2005/8/layout/hierarchy1"/>
    <dgm:cxn modelId="{0015C3C9-0846-F24C-87C8-617E6C8E6231}" type="presParOf" srcId="{B3CC9837-DDB5-1F45-93F0-38A155CAA46A}" destId="{1EED8156-72DD-234A-B858-89ECF6F3D14B}" srcOrd="1" destOrd="0" presId="urn:microsoft.com/office/officeart/2005/8/layout/hierarchy1"/>
    <dgm:cxn modelId="{5B4DBD31-3CDC-BA43-9635-6E28F0D4AEB3}" type="presParOf" srcId="{A858D86B-32F6-E641-870F-CC75183F43F0}" destId="{E74B9437-8CCD-1D4F-BAB5-CD6AC40F93C6}" srcOrd="2" destOrd="0" presId="urn:microsoft.com/office/officeart/2005/8/layout/hierarchy1"/>
    <dgm:cxn modelId="{78F69A12-F5FE-E249-AA46-55B1CAD475EA}" type="presParOf" srcId="{A858D86B-32F6-E641-870F-CC75183F43F0}" destId="{4BD5FB3B-77F5-8746-98B2-C6E78AE697C9}" srcOrd="3" destOrd="0" presId="urn:microsoft.com/office/officeart/2005/8/layout/hierarchy1"/>
    <dgm:cxn modelId="{288F04DF-72ED-AF44-93FD-06120561B504}" type="presParOf" srcId="{4BD5FB3B-77F5-8746-98B2-C6E78AE697C9}" destId="{92962EF5-6DCE-1549-A279-D623A1F48CCB}" srcOrd="0" destOrd="0" presId="urn:microsoft.com/office/officeart/2005/8/layout/hierarchy1"/>
    <dgm:cxn modelId="{1A93CDF7-73F0-8149-BD0F-9807D9938B23}" type="presParOf" srcId="{92962EF5-6DCE-1549-A279-D623A1F48CCB}" destId="{5B062AEA-A5E7-0144-B789-2C49F25AD194}" srcOrd="0" destOrd="0" presId="urn:microsoft.com/office/officeart/2005/8/layout/hierarchy1"/>
    <dgm:cxn modelId="{F4280EF6-076F-9B40-91A3-399CA65BE67F}" type="presParOf" srcId="{92962EF5-6DCE-1549-A279-D623A1F48CCB}" destId="{EB9B6D7A-EF35-504A-B1BE-8C15722F1D98}" srcOrd="1" destOrd="0" presId="urn:microsoft.com/office/officeart/2005/8/layout/hierarchy1"/>
    <dgm:cxn modelId="{D0EEAAA4-B056-C54B-8289-190E13B08C88}" type="presParOf" srcId="{4BD5FB3B-77F5-8746-98B2-C6E78AE697C9}" destId="{41FC9C4C-1F61-2348-BC81-04CCD101A94E}" srcOrd="1" destOrd="0" presId="urn:microsoft.com/office/officeart/2005/8/layout/hierarchy1"/>
    <dgm:cxn modelId="{773F4FE8-54D7-2846-B171-00C26B320D26}" type="presParOf" srcId="{41FC9C4C-1F61-2348-BC81-04CCD101A94E}" destId="{EBDBC0BA-291E-114B-B820-093DF5FC7A0F}" srcOrd="0" destOrd="0" presId="urn:microsoft.com/office/officeart/2005/8/layout/hierarchy1"/>
    <dgm:cxn modelId="{804228A3-2D51-E44C-BDD0-B0009E2E571B}" type="presParOf" srcId="{41FC9C4C-1F61-2348-BC81-04CCD101A94E}" destId="{F19CCD5A-F37E-9B4C-931F-DB0BEB8402CA}" srcOrd="1" destOrd="0" presId="urn:microsoft.com/office/officeart/2005/8/layout/hierarchy1"/>
    <dgm:cxn modelId="{822D19DC-679A-2848-8CCF-7AA97121560A}" type="presParOf" srcId="{F19CCD5A-F37E-9B4C-931F-DB0BEB8402CA}" destId="{63ECD1C6-87BB-4741-915B-926455D41D5B}" srcOrd="0" destOrd="0" presId="urn:microsoft.com/office/officeart/2005/8/layout/hierarchy1"/>
    <dgm:cxn modelId="{70B0056C-1BB4-7C44-8EA5-B65B5C1FFB6E}" type="presParOf" srcId="{63ECD1C6-87BB-4741-915B-926455D41D5B}" destId="{BF16E682-150A-1548-8C63-07BF4F8EE426}" srcOrd="0" destOrd="0" presId="urn:microsoft.com/office/officeart/2005/8/layout/hierarchy1"/>
    <dgm:cxn modelId="{FD1B4A54-1290-B046-B97E-DC41FBBFC520}" type="presParOf" srcId="{63ECD1C6-87BB-4741-915B-926455D41D5B}" destId="{C58804F1-A12F-8A45-BD9D-E67E0F27721F}" srcOrd="1" destOrd="0" presId="urn:microsoft.com/office/officeart/2005/8/layout/hierarchy1"/>
    <dgm:cxn modelId="{28020D8F-FC77-DA45-8E8D-C317753E0573}" type="presParOf" srcId="{F19CCD5A-F37E-9B4C-931F-DB0BEB8402CA}" destId="{8C7F1E38-C68A-D647-9359-1018E61271E3}" srcOrd="1" destOrd="0" presId="urn:microsoft.com/office/officeart/2005/8/layout/hierarchy1"/>
    <dgm:cxn modelId="{1A59FFC4-8D8D-054A-8116-80361576C73F}" type="presParOf" srcId="{41FC9C4C-1F61-2348-BC81-04CCD101A94E}" destId="{07C1950D-4FE6-E242-86F9-C3CF8B2E510F}" srcOrd="2" destOrd="0" presId="urn:microsoft.com/office/officeart/2005/8/layout/hierarchy1"/>
    <dgm:cxn modelId="{247EEAE8-9E15-D945-B94D-2A74505B3290}" type="presParOf" srcId="{41FC9C4C-1F61-2348-BC81-04CCD101A94E}" destId="{287B88CD-D706-8649-A3B7-F92F85398BA8}" srcOrd="3" destOrd="0" presId="urn:microsoft.com/office/officeart/2005/8/layout/hierarchy1"/>
    <dgm:cxn modelId="{90F1A926-7170-0D4C-96B1-7AC8C1171287}" type="presParOf" srcId="{287B88CD-D706-8649-A3B7-F92F85398BA8}" destId="{9A8F8AF7-D225-5D45-88F6-C8FA7AB192AD}" srcOrd="0" destOrd="0" presId="urn:microsoft.com/office/officeart/2005/8/layout/hierarchy1"/>
    <dgm:cxn modelId="{1FD96F96-DADA-7847-8BF3-EECE5860E47B}" type="presParOf" srcId="{9A8F8AF7-D225-5D45-88F6-C8FA7AB192AD}" destId="{73D79686-C842-C448-8655-A81D6415B7E4}" srcOrd="0" destOrd="0" presId="urn:microsoft.com/office/officeart/2005/8/layout/hierarchy1"/>
    <dgm:cxn modelId="{0AED8E99-C52B-9C4E-9AE6-C121DFF77CB4}" type="presParOf" srcId="{9A8F8AF7-D225-5D45-88F6-C8FA7AB192AD}" destId="{908A31B6-8E59-8F48-8F02-D9D62857A8DB}" srcOrd="1" destOrd="0" presId="urn:microsoft.com/office/officeart/2005/8/layout/hierarchy1"/>
    <dgm:cxn modelId="{0F613398-A7E6-184E-B5F7-374B1187A241}" type="presParOf" srcId="{287B88CD-D706-8649-A3B7-F92F85398BA8}" destId="{A8306ABA-A5A2-B149-9447-395B5A03F0B8}" srcOrd="1" destOrd="0" presId="urn:microsoft.com/office/officeart/2005/8/layout/hierarchy1"/>
  </dgm:cxnLst>
  <dgm:bg>
    <a:effectLst>
      <a:outerShdw blurRad="50800" dist="38100" dir="2700000" algn="tl" rotWithShape="0">
        <a:schemeClr val="bg1">
          <a:alpha val="43000"/>
        </a:schemeClr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C1950D-4FE6-E242-86F9-C3CF8B2E510F}">
      <dsp:nvSpPr>
        <dsp:cNvPr id="0" name=""/>
        <dsp:cNvSpPr/>
      </dsp:nvSpPr>
      <dsp:spPr>
        <a:xfrm>
          <a:off x="7541122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BC0BA-291E-114B-B820-093DF5FC7A0F}">
      <dsp:nvSpPr>
        <dsp:cNvPr id="0" name=""/>
        <dsp:cNvSpPr/>
      </dsp:nvSpPr>
      <dsp:spPr>
        <a:xfrm>
          <a:off x="7160812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4B9437-8CCD-1D4F-BAB5-CD6AC40F93C6}">
      <dsp:nvSpPr>
        <dsp:cNvPr id="0" name=""/>
        <dsp:cNvSpPr/>
      </dsp:nvSpPr>
      <dsp:spPr>
        <a:xfrm>
          <a:off x="6780501" y="1853187"/>
          <a:ext cx="760621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760621" y="123341"/>
              </a:lnTo>
              <a:lnTo>
                <a:pt x="760621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DF2759-F064-3547-B92E-BEC6A9233025}">
      <dsp:nvSpPr>
        <dsp:cNvPr id="0" name=""/>
        <dsp:cNvSpPr/>
      </dsp:nvSpPr>
      <dsp:spPr>
        <a:xfrm>
          <a:off x="6019879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1A368C-A9BB-E943-A13A-E33C002F1A3F}">
      <dsp:nvSpPr>
        <dsp:cNvPr id="0" name=""/>
        <dsp:cNvSpPr/>
      </dsp:nvSpPr>
      <dsp:spPr>
        <a:xfrm>
          <a:off x="5639569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AE915B-8C15-9345-A586-1CA976A90E85}">
      <dsp:nvSpPr>
        <dsp:cNvPr id="0" name=""/>
        <dsp:cNvSpPr/>
      </dsp:nvSpPr>
      <dsp:spPr>
        <a:xfrm>
          <a:off x="5259258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C50AB1-D54D-5946-9CEA-8D096801B355}">
      <dsp:nvSpPr>
        <dsp:cNvPr id="0" name=""/>
        <dsp:cNvSpPr/>
      </dsp:nvSpPr>
      <dsp:spPr>
        <a:xfrm>
          <a:off x="5639569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3C13E-2E34-A448-ADC4-4455A0EC369D}">
      <dsp:nvSpPr>
        <dsp:cNvPr id="0" name=""/>
        <dsp:cNvSpPr/>
      </dsp:nvSpPr>
      <dsp:spPr>
        <a:xfrm>
          <a:off x="6019879" y="1853187"/>
          <a:ext cx="760621" cy="180993"/>
        </a:xfrm>
        <a:custGeom>
          <a:avLst/>
          <a:gdLst/>
          <a:ahLst/>
          <a:cxnLst/>
          <a:rect l="0" t="0" r="0" b="0"/>
          <a:pathLst>
            <a:path>
              <a:moveTo>
                <a:pt x="760621" y="0"/>
              </a:moveTo>
              <a:lnTo>
                <a:pt x="760621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C681ED-776B-A74F-B704-906FA74F51DF}">
      <dsp:nvSpPr>
        <dsp:cNvPr id="0" name=""/>
        <dsp:cNvSpPr/>
      </dsp:nvSpPr>
      <dsp:spPr>
        <a:xfrm>
          <a:off x="4879350" y="1277016"/>
          <a:ext cx="190115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1901150" y="123341"/>
              </a:lnTo>
              <a:lnTo>
                <a:pt x="190115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D91D5-EDD7-AA46-B119-865AD9922725}">
      <dsp:nvSpPr>
        <dsp:cNvPr id="0" name=""/>
        <dsp:cNvSpPr/>
      </dsp:nvSpPr>
      <dsp:spPr>
        <a:xfrm>
          <a:off x="4498637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35F335-1308-AC47-B1F4-D3B0D6A68A01}">
      <dsp:nvSpPr>
        <dsp:cNvPr id="0" name=""/>
        <dsp:cNvSpPr/>
      </dsp:nvSpPr>
      <dsp:spPr>
        <a:xfrm>
          <a:off x="4118326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8F2802-E131-4948-9F24-D86E48DB9339}">
      <dsp:nvSpPr>
        <dsp:cNvPr id="0" name=""/>
        <dsp:cNvSpPr/>
      </dsp:nvSpPr>
      <dsp:spPr>
        <a:xfrm>
          <a:off x="3738015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C54CD1-18E5-7D46-AC52-918D43430C6A}">
      <dsp:nvSpPr>
        <dsp:cNvPr id="0" name=""/>
        <dsp:cNvSpPr/>
      </dsp:nvSpPr>
      <dsp:spPr>
        <a:xfrm>
          <a:off x="4118326" y="2429358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45E11E-8897-9541-AFA6-4BFBB77F782A}">
      <dsp:nvSpPr>
        <dsp:cNvPr id="0" name=""/>
        <dsp:cNvSpPr/>
      </dsp:nvSpPr>
      <dsp:spPr>
        <a:xfrm>
          <a:off x="3167549" y="1853187"/>
          <a:ext cx="1331087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1331087" y="123341"/>
              </a:lnTo>
              <a:lnTo>
                <a:pt x="1331087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2B9000-54E3-7640-94F6-D32F728DDA4B}">
      <dsp:nvSpPr>
        <dsp:cNvPr id="0" name=""/>
        <dsp:cNvSpPr/>
      </dsp:nvSpPr>
      <dsp:spPr>
        <a:xfrm>
          <a:off x="2597083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7A371-37AC-0D47-BDBF-58F161D82432}">
      <dsp:nvSpPr>
        <dsp:cNvPr id="0" name=""/>
        <dsp:cNvSpPr/>
      </dsp:nvSpPr>
      <dsp:spPr>
        <a:xfrm>
          <a:off x="2216772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3B8423-8868-094B-BEB9-A4C66FF5C49A}">
      <dsp:nvSpPr>
        <dsp:cNvPr id="0" name=""/>
        <dsp:cNvSpPr/>
      </dsp:nvSpPr>
      <dsp:spPr>
        <a:xfrm>
          <a:off x="1836461" y="2429358"/>
          <a:ext cx="760621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760621" y="123341"/>
              </a:lnTo>
              <a:lnTo>
                <a:pt x="760621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8D54BC-2D56-3745-8359-1553FE1F6BA4}">
      <dsp:nvSpPr>
        <dsp:cNvPr id="0" name=""/>
        <dsp:cNvSpPr/>
      </dsp:nvSpPr>
      <dsp:spPr>
        <a:xfrm>
          <a:off x="1075840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3ADB59-C9F8-6746-B5B3-D47B74174186}">
      <dsp:nvSpPr>
        <dsp:cNvPr id="0" name=""/>
        <dsp:cNvSpPr/>
      </dsp:nvSpPr>
      <dsp:spPr>
        <a:xfrm>
          <a:off x="695529" y="358169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3341"/>
              </a:lnTo>
              <a:lnTo>
                <a:pt x="380310" y="123341"/>
              </a:lnTo>
              <a:lnTo>
                <a:pt x="38031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C27CB5-DA40-7A40-AF89-3175A6B012D8}">
      <dsp:nvSpPr>
        <dsp:cNvPr id="0" name=""/>
        <dsp:cNvSpPr/>
      </dsp:nvSpPr>
      <dsp:spPr>
        <a:xfrm>
          <a:off x="315218" y="358169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396696-913F-CF48-AAA4-911FAF8AF853}">
      <dsp:nvSpPr>
        <dsp:cNvPr id="0" name=""/>
        <dsp:cNvSpPr/>
      </dsp:nvSpPr>
      <dsp:spPr>
        <a:xfrm>
          <a:off x="695529" y="3005529"/>
          <a:ext cx="380310" cy="180993"/>
        </a:xfrm>
        <a:custGeom>
          <a:avLst/>
          <a:gdLst/>
          <a:ahLst/>
          <a:cxnLst/>
          <a:rect l="0" t="0" r="0" b="0"/>
          <a:pathLst>
            <a:path>
              <a:moveTo>
                <a:pt x="380310" y="0"/>
              </a:moveTo>
              <a:lnTo>
                <a:pt x="380310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54F58-27DF-6D43-BB46-D5B9DA9C0F34}">
      <dsp:nvSpPr>
        <dsp:cNvPr id="0" name=""/>
        <dsp:cNvSpPr/>
      </dsp:nvSpPr>
      <dsp:spPr>
        <a:xfrm>
          <a:off x="1075840" y="2429358"/>
          <a:ext cx="760621" cy="180993"/>
        </a:xfrm>
        <a:custGeom>
          <a:avLst/>
          <a:gdLst/>
          <a:ahLst/>
          <a:cxnLst/>
          <a:rect l="0" t="0" r="0" b="0"/>
          <a:pathLst>
            <a:path>
              <a:moveTo>
                <a:pt x="760621" y="0"/>
              </a:moveTo>
              <a:lnTo>
                <a:pt x="760621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0C957C-4D88-5D48-A1C7-68F9BC77F96D}">
      <dsp:nvSpPr>
        <dsp:cNvPr id="0" name=""/>
        <dsp:cNvSpPr/>
      </dsp:nvSpPr>
      <dsp:spPr>
        <a:xfrm>
          <a:off x="1836461" y="1853187"/>
          <a:ext cx="1331087" cy="180993"/>
        </a:xfrm>
        <a:custGeom>
          <a:avLst/>
          <a:gdLst/>
          <a:ahLst/>
          <a:cxnLst/>
          <a:rect l="0" t="0" r="0" b="0"/>
          <a:pathLst>
            <a:path>
              <a:moveTo>
                <a:pt x="1331087" y="0"/>
              </a:moveTo>
              <a:lnTo>
                <a:pt x="1331087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9242BC-C2FE-E84A-977F-46D67D99D8E0}">
      <dsp:nvSpPr>
        <dsp:cNvPr id="0" name=""/>
        <dsp:cNvSpPr/>
      </dsp:nvSpPr>
      <dsp:spPr>
        <a:xfrm>
          <a:off x="3167549" y="1277016"/>
          <a:ext cx="1711801" cy="180993"/>
        </a:xfrm>
        <a:custGeom>
          <a:avLst/>
          <a:gdLst/>
          <a:ahLst/>
          <a:cxnLst/>
          <a:rect l="0" t="0" r="0" b="0"/>
          <a:pathLst>
            <a:path>
              <a:moveTo>
                <a:pt x="1711801" y="0"/>
              </a:moveTo>
              <a:lnTo>
                <a:pt x="1711801" y="123341"/>
              </a:lnTo>
              <a:lnTo>
                <a:pt x="0" y="123341"/>
              </a:lnTo>
              <a:lnTo>
                <a:pt x="0" y="180993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1C9124-F5C3-424C-9CA1-19D30C1712BC}">
      <dsp:nvSpPr>
        <dsp:cNvPr id="0" name=""/>
        <dsp:cNvSpPr/>
      </dsp:nvSpPr>
      <dsp:spPr>
        <a:xfrm>
          <a:off x="4568187" y="881839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305BD9-1CDB-DE43-A869-1E3D91F22090}">
      <dsp:nvSpPr>
        <dsp:cNvPr id="0" name=""/>
        <dsp:cNvSpPr/>
      </dsp:nvSpPr>
      <dsp:spPr>
        <a:xfrm>
          <a:off x="4637334" y="947529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fib(6)</a:t>
          </a:r>
          <a:endParaRPr lang="en-US" sz="1700" kern="1200" dirty="0"/>
        </a:p>
      </dsp:txBody>
      <dsp:txXfrm>
        <a:off x="4648908" y="959103"/>
        <a:ext cx="599178" cy="372029"/>
      </dsp:txXfrm>
    </dsp:sp>
    <dsp:sp modelId="{E24AC0FE-9CEA-0C4D-B0B8-01987BECC1B4}">
      <dsp:nvSpPr>
        <dsp:cNvPr id="0" name=""/>
        <dsp:cNvSpPr/>
      </dsp:nvSpPr>
      <dsp:spPr>
        <a:xfrm>
          <a:off x="2856386" y="145801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2E23D4-413B-6241-A4D9-7073CA3E061C}">
      <dsp:nvSpPr>
        <dsp:cNvPr id="0" name=""/>
        <dsp:cNvSpPr/>
      </dsp:nvSpPr>
      <dsp:spPr>
        <a:xfrm>
          <a:off x="2925533" y="152370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5875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threePt" dir="t"/>
        </a:scene3d>
        <a:sp3d contourW="12700"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fib(5)</a:t>
          </a:r>
          <a:endParaRPr lang="en-US" sz="1700" kern="1200" dirty="0"/>
        </a:p>
      </dsp:txBody>
      <dsp:txXfrm>
        <a:off x="2937107" y="1535274"/>
        <a:ext cx="599178" cy="372029"/>
      </dsp:txXfrm>
    </dsp:sp>
    <dsp:sp modelId="{3DB19487-72FF-4846-A661-512E83515123}">
      <dsp:nvSpPr>
        <dsp:cNvPr id="0" name=""/>
        <dsp:cNvSpPr/>
      </dsp:nvSpPr>
      <dsp:spPr>
        <a:xfrm>
          <a:off x="1525298" y="203418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111FAD-2404-C44A-83C8-124040C0AC07}">
      <dsp:nvSpPr>
        <dsp:cNvPr id="0" name=""/>
        <dsp:cNvSpPr/>
      </dsp:nvSpPr>
      <dsp:spPr>
        <a:xfrm>
          <a:off x="1594445" y="209987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fib(4)</a:t>
          </a:r>
          <a:endParaRPr lang="en-US" sz="1700" kern="1200" dirty="0"/>
        </a:p>
      </dsp:txBody>
      <dsp:txXfrm>
        <a:off x="1606019" y="2111444"/>
        <a:ext cx="599178" cy="372029"/>
      </dsp:txXfrm>
    </dsp:sp>
    <dsp:sp modelId="{1C72DAC5-C2B4-7841-8767-AEDC7ECEF033}">
      <dsp:nvSpPr>
        <dsp:cNvPr id="0" name=""/>
        <dsp:cNvSpPr/>
      </dsp:nvSpPr>
      <dsp:spPr>
        <a:xfrm>
          <a:off x="764677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E727E9-1A0B-874F-A6EF-C08A0E2A26F1}">
      <dsp:nvSpPr>
        <dsp:cNvPr id="0" name=""/>
        <dsp:cNvSpPr/>
      </dsp:nvSpPr>
      <dsp:spPr>
        <a:xfrm>
          <a:off x="833824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3)</a:t>
          </a:r>
          <a:endParaRPr lang="en-US" sz="1700" kern="1200" dirty="0"/>
        </a:p>
      </dsp:txBody>
      <dsp:txXfrm>
        <a:off x="845398" y="2687615"/>
        <a:ext cx="599178" cy="372029"/>
      </dsp:txXfrm>
    </dsp:sp>
    <dsp:sp modelId="{3207857B-ADD2-344E-9288-B0B145BADADE}">
      <dsp:nvSpPr>
        <dsp:cNvPr id="0" name=""/>
        <dsp:cNvSpPr/>
      </dsp:nvSpPr>
      <dsp:spPr>
        <a:xfrm>
          <a:off x="384366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24EBA0A-B7D7-8F4D-B4ED-8130718BEFB8}">
      <dsp:nvSpPr>
        <dsp:cNvPr id="0" name=""/>
        <dsp:cNvSpPr/>
      </dsp:nvSpPr>
      <dsp:spPr>
        <a:xfrm>
          <a:off x="453513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2)</a:t>
          </a:r>
          <a:endParaRPr lang="en-US" sz="1700" kern="1200" dirty="0"/>
        </a:p>
      </dsp:txBody>
      <dsp:txXfrm>
        <a:off x="465087" y="3263786"/>
        <a:ext cx="599178" cy="372029"/>
      </dsp:txXfrm>
    </dsp:sp>
    <dsp:sp modelId="{6422A8AF-4B60-5644-A609-685489B61E4C}">
      <dsp:nvSpPr>
        <dsp:cNvPr id="0" name=""/>
        <dsp:cNvSpPr/>
      </dsp:nvSpPr>
      <dsp:spPr>
        <a:xfrm>
          <a:off x="4055" y="3762693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A44EBD-B7EC-F443-A03D-AA97EAAD88A5}">
      <dsp:nvSpPr>
        <dsp:cNvPr id="0" name=""/>
        <dsp:cNvSpPr/>
      </dsp:nvSpPr>
      <dsp:spPr>
        <a:xfrm>
          <a:off x="73202" y="3828383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1)</a:t>
          </a:r>
          <a:endParaRPr lang="en-US" sz="1700" kern="1200" dirty="0"/>
        </a:p>
      </dsp:txBody>
      <dsp:txXfrm>
        <a:off x="84776" y="3839957"/>
        <a:ext cx="599178" cy="372029"/>
      </dsp:txXfrm>
    </dsp:sp>
    <dsp:sp modelId="{58CDF6FC-399A-6744-AE43-935B0A1A13D9}">
      <dsp:nvSpPr>
        <dsp:cNvPr id="0" name=""/>
        <dsp:cNvSpPr/>
      </dsp:nvSpPr>
      <dsp:spPr>
        <a:xfrm>
          <a:off x="764677" y="3762693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8D993A-6152-8E4C-BEAF-DEF63327D181}">
      <dsp:nvSpPr>
        <dsp:cNvPr id="0" name=""/>
        <dsp:cNvSpPr/>
      </dsp:nvSpPr>
      <dsp:spPr>
        <a:xfrm>
          <a:off x="833824" y="3828383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0)</a:t>
          </a:r>
          <a:endParaRPr lang="en-US" sz="1700" kern="1200" dirty="0"/>
        </a:p>
      </dsp:txBody>
      <dsp:txXfrm>
        <a:off x="845398" y="3839957"/>
        <a:ext cx="599178" cy="372029"/>
      </dsp:txXfrm>
    </dsp:sp>
    <dsp:sp modelId="{4764DD3A-F04E-7441-B833-C199802D4725}">
      <dsp:nvSpPr>
        <dsp:cNvPr id="0" name=""/>
        <dsp:cNvSpPr/>
      </dsp:nvSpPr>
      <dsp:spPr>
        <a:xfrm>
          <a:off x="1144987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18498C-2982-9C43-9F7D-CF41C58FF1B9}">
      <dsp:nvSpPr>
        <dsp:cNvPr id="0" name=""/>
        <dsp:cNvSpPr/>
      </dsp:nvSpPr>
      <dsp:spPr>
        <a:xfrm>
          <a:off x="1214135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1)</a:t>
          </a:r>
          <a:endParaRPr lang="en-US" sz="1700" kern="1200" dirty="0"/>
        </a:p>
      </dsp:txBody>
      <dsp:txXfrm>
        <a:off x="1225709" y="3263786"/>
        <a:ext cx="599178" cy="372029"/>
      </dsp:txXfrm>
    </dsp:sp>
    <dsp:sp modelId="{B70B66AE-5347-6947-9FFF-733FAF90CE6D}">
      <dsp:nvSpPr>
        <dsp:cNvPr id="0" name=""/>
        <dsp:cNvSpPr/>
      </dsp:nvSpPr>
      <dsp:spPr>
        <a:xfrm>
          <a:off x="2285920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E27EA0-A51D-1348-BDDC-F748EE4CF44A}">
      <dsp:nvSpPr>
        <dsp:cNvPr id="0" name=""/>
        <dsp:cNvSpPr/>
      </dsp:nvSpPr>
      <dsp:spPr>
        <a:xfrm>
          <a:off x="2355067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2)</a:t>
          </a:r>
          <a:endParaRPr lang="en-US" sz="1700" kern="1200" dirty="0"/>
        </a:p>
      </dsp:txBody>
      <dsp:txXfrm>
        <a:off x="2366641" y="2687615"/>
        <a:ext cx="599178" cy="372029"/>
      </dsp:txXfrm>
    </dsp:sp>
    <dsp:sp modelId="{80B0B080-A5EC-3B43-A074-B554438D1CE1}">
      <dsp:nvSpPr>
        <dsp:cNvPr id="0" name=""/>
        <dsp:cNvSpPr/>
      </dsp:nvSpPr>
      <dsp:spPr>
        <a:xfrm>
          <a:off x="1905609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1E0BEB-592C-884D-9E9E-17BEB7D6A766}">
      <dsp:nvSpPr>
        <dsp:cNvPr id="0" name=""/>
        <dsp:cNvSpPr/>
      </dsp:nvSpPr>
      <dsp:spPr>
        <a:xfrm>
          <a:off x="1974756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1)</a:t>
          </a:r>
          <a:endParaRPr lang="en-US" sz="1700" kern="1200" dirty="0"/>
        </a:p>
      </dsp:txBody>
      <dsp:txXfrm>
        <a:off x="1986330" y="3263786"/>
        <a:ext cx="599178" cy="372029"/>
      </dsp:txXfrm>
    </dsp:sp>
    <dsp:sp modelId="{39A2A410-613A-0D4E-9885-1C5525E1314E}">
      <dsp:nvSpPr>
        <dsp:cNvPr id="0" name=""/>
        <dsp:cNvSpPr/>
      </dsp:nvSpPr>
      <dsp:spPr>
        <a:xfrm>
          <a:off x="2666230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DA26CDD-7AD4-D048-AA34-FD16DF1E9B11}">
      <dsp:nvSpPr>
        <dsp:cNvPr id="0" name=""/>
        <dsp:cNvSpPr/>
      </dsp:nvSpPr>
      <dsp:spPr>
        <a:xfrm>
          <a:off x="2735378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0)</a:t>
          </a:r>
          <a:endParaRPr lang="en-US" sz="1700" kern="1200" dirty="0"/>
        </a:p>
      </dsp:txBody>
      <dsp:txXfrm>
        <a:off x="2746952" y="3263786"/>
        <a:ext cx="599178" cy="372029"/>
      </dsp:txXfrm>
    </dsp:sp>
    <dsp:sp modelId="{BE96CF98-2892-8B41-B13E-6C748D735FEC}">
      <dsp:nvSpPr>
        <dsp:cNvPr id="0" name=""/>
        <dsp:cNvSpPr/>
      </dsp:nvSpPr>
      <dsp:spPr>
        <a:xfrm>
          <a:off x="4187473" y="203418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448566A-9C5E-324C-BB5D-B4F56E8CB97F}">
      <dsp:nvSpPr>
        <dsp:cNvPr id="0" name=""/>
        <dsp:cNvSpPr/>
      </dsp:nvSpPr>
      <dsp:spPr>
        <a:xfrm>
          <a:off x="4256621" y="209987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3)</a:t>
          </a:r>
          <a:endParaRPr lang="en-US" sz="1700" kern="1200" dirty="0"/>
        </a:p>
      </dsp:txBody>
      <dsp:txXfrm>
        <a:off x="4268195" y="2111444"/>
        <a:ext cx="599178" cy="372029"/>
      </dsp:txXfrm>
    </dsp:sp>
    <dsp:sp modelId="{9010FD92-3775-8E41-9F8F-F4DFA2B718FD}">
      <dsp:nvSpPr>
        <dsp:cNvPr id="0" name=""/>
        <dsp:cNvSpPr/>
      </dsp:nvSpPr>
      <dsp:spPr>
        <a:xfrm>
          <a:off x="3807162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2632D-78AC-4149-A1CD-FD126F159336}">
      <dsp:nvSpPr>
        <dsp:cNvPr id="0" name=""/>
        <dsp:cNvSpPr/>
      </dsp:nvSpPr>
      <dsp:spPr>
        <a:xfrm>
          <a:off x="3876310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2)</a:t>
          </a:r>
          <a:endParaRPr lang="en-US" sz="1700" kern="1200" dirty="0"/>
        </a:p>
      </dsp:txBody>
      <dsp:txXfrm>
        <a:off x="3887884" y="2687615"/>
        <a:ext cx="599178" cy="372029"/>
      </dsp:txXfrm>
    </dsp:sp>
    <dsp:sp modelId="{00524B72-C63A-5D4F-BFD8-6B8123A2A9C9}">
      <dsp:nvSpPr>
        <dsp:cNvPr id="0" name=""/>
        <dsp:cNvSpPr/>
      </dsp:nvSpPr>
      <dsp:spPr>
        <a:xfrm>
          <a:off x="3426852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22D375-4094-4247-B61E-1B90674EC587}">
      <dsp:nvSpPr>
        <dsp:cNvPr id="0" name=""/>
        <dsp:cNvSpPr/>
      </dsp:nvSpPr>
      <dsp:spPr>
        <a:xfrm>
          <a:off x="3495999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1)</a:t>
          </a:r>
          <a:endParaRPr lang="en-US" sz="1700" kern="1200" dirty="0"/>
        </a:p>
      </dsp:txBody>
      <dsp:txXfrm>
        <a:off x="3507573" y="3263786"/>
        <a:ext cx="599178" cy="372029"/>
      </dsp:txXfrm>
    </dsp:sp>
    <dsp:sp modelId="{17F88CEB-B189-754E-90BB-EAEDEB453146}">
      <dsp:nvSpPr>
        <dsp:cNvPr id="0" name=""/>
        <dsp:cNvSpPr/>
      </dsp:nvSpPr>
      <dsp:spPr>
        <a:xfrm>
          <a:off x="4187473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AAC552-19D9-E840-ABAF-E727C272A759}">
      <dsp:nvSpPr>
        <dsp:cNvPr id="0" name=""/>
        <dsp:cNvSpPr/>
      </dsp:nvSpPr>
      <dsp:spPr>
        <a:xfrm>
          <a:off x="4256621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0)</a:t>
          </a:r>
          <a:endParaRPr lang="en-US" sz="1700" kern="1200" dirty="0"/>
        </a:p>
      </dsp:txBody>
      <dsp:txXfrm>
        <a:off x="4268195" y="3263786"/>
        <a:ext cx="599178" cy="372029"/>
      </dsp:txXfrm>
    </dsp:sp>
    <dsp:sp modelId="{8DB11519-BB85-0043-AE1C-0ADEE391B173}">
      <dsp:nvSpPr>
        <dsp:cNvPr id="0" name=""/>
        <dsp:cNvSpPr/>
      </dsp:nvSpPr>
      <dsp:spPr>
        <a:xfrm>
          <a:off x="4567784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1FC864-72FB-FA48-B195-98F6FBC005D5}">
      <dsp:nvSpPr>
        <dsp:cNvPr id="0" name=""/>
        <dsp:cNvSpPr/>
      </dsp:nvSpPr>
      <dsp:spPr>
        <a:xfrm>
          <a:off x="4636931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smtClean="0"/>
            <a:t>fib(</a:t>
          </a:r>
          <a:r>
            <a:rPr lang="en-US" sz="1700" kern="1200" dirty="0" smtClean="0"/>
            <a:t>1)</a:t>
          </a:r>
          <a:endParaRPr lang="en-US" sz="1700" kern="1200" dirty="0"/>
        </a:p>
      </dsp:txBody>
      <dsp:txXfrm>
        <a:off x="4648505" y="2687615"/>
        <a:ext cx="599178" cy="372029"/>
      </dsp:txXfrm>
    </dsp:sp>
    <dsp:sp modelId="{18AD78D1-F2C3-B948-A0FD-1865A9FD4858}">
      <dsp:nvSpPr>
        <dsp:cNvPr id="0" name=""/>
        <dsp:cNvSpPr/>
      </dsp:nvSpPr>
      <dsp:spPr>
        <a:xfrm>
          <a:off x="6469338" y="145801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0373E-7699-BD4C-9095-63177A6A090A}">
      <dsp:nvSpPr>
        <dsp:cNvPr id="0" name=""/>
        <dsp:cNvSpPr/>
      </dsp:nvSpPr>
      <dsp:spPr>
        <a:xfrm>
          <a:off x="6538485" y="152370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fib(4)</a:t>
          </a:r>
          <a:endParaRPr lang="en-US" sz="1700" kern="1200" dirty="0"/>
        </a:p>
      </dsp:txBody>
      <dsp:txXfrm>
        <a:off x="6550059" y="1535274"/>
        <a:ext cx="599178" cy="372029"/>
      </dsp:txXfrm>
    </dsp:sp>
    <dsp:sp modelId="{6A415812-AD9F-5D49-9DD1-A8A39D11B0B5}">
      <dsp:nvSpPr>
        <dsp:cNvPr id="0" name=""/>
        <dsp:cNvSpPr/>
      </dsp:nvSpPr>
      <dsp:spPr>
        <a:xfrm>
          <a:off x="5708716" y="203418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421E43-4265-8148-8773-C9C61ADE0745}">
      <dsp:nvSpPr>
        <dsp:cNvPr id="0" name=""/>
        <dsp:cNvSpPr/>
      </dsp:nvSpPr>
      <dsp:spPr>
        <a:xfrm>
          <a:off x="5777864" y="209987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fib(3)</a:t>
          </a:r>
          <a:endParaRPr lang="en-US" sz="1700" kern="1200" dirty="0"/>
        </a:p>
      </dsp:txBody>
      <dsp:txXfrm>
        <a:off x="5789438" y="2111444"/>
        <a:ext cx="599178" cy="372029"/>
      </dsp:txXfrm>
    </dsp:sp>
    <dsp:sp modelId="{AD0BF4B2-784C-EC4F-8FD3-0E5558C78A2A}">
      <dsp:nvSpPr>
        <dsp:cNvPr id="0" name=""/>
        <dsp:cNvSpPr/>
      </dsp:nvSpPr>
      <dsp:spPr>
        <a:xfrm>
          <a:off x="5328405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61F35-7B4F-C647-9DC9-1EF77C31AA4A}">
      <dsp:nvSpPr>
        <dsp:cNvPr id="0" name=""/>
        <dsp:cNvSpPr/>
      </dsp:nvSpPr>
      <dsp:spPr>
        <a:xfrm>
          <a:off x="5397553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fib(2)</a:t>
          </a:r>
          <a:endParaRPr lang="en-US" sz="1700" kern="1200" dirty="0"/>
        </a:p>
      </dsp:txBody>
      <dsp:txXfrm>
        <a:off x="5409127" y="2687615"/>
        <a:ext cx="599178" cy="372029"/>
      </dsp:txXfrm>
    </dsp:sp>
    <dsp:sp modelId="{6006BBBB-6BBC-3D44-BD63-F9391C4BE656}">
      <dsp:nvSpPr>
        <dsp:cNvPr id="0" name=""/>
        <dsp:cNvSpPr/>
      </dsp:nvSpPr>
      <dsp:spPr>
        <a:xfrm>
          <a:off x="4948095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C0D38A-C7ED-C14D-8AF5-14F9237BB34F}">
      <dsp:nvSpPr>
        <dsp:cNvPr id="0" name=""/>
        <dsp:cNvSpPr/>
      </dsp:nvSpPr>
      <dsp:spPr>
        <a:xfrm>
          <a:off x="5017242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fib(1)</a:t>
          </a:r>
          <a:endParaRPr lang="en-US" sz="1700" kern="1200" dirty="0"/>
        </a:p>
      </dsp:txBody>
      <dsp:txXfrm>
        <a:off x="5028816" y="3263786"/>
        <a:ext cx="599178" cy="372029"/>
      </dsp:txXfrm>
    </dsp:sp>
    <dsp:sp modelId="{F842D714-9E0E-C043-8459-BFEECF3735A1}">
      <dsp:nvSpPr>
        <dsp:cNvPr id="0" name=""/>
        <dsp:cNvSpPr/>
      </dsp:nvSpPr>
      <dsp:spPr>
        <a:xfrm>
          <a:off x="5708716" y="318652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3F1839-C461-A745-8D53-94ECB2EF344A}">
      <dsp:nvSpPr>
        <dsp:cNvPr id="0" name=""/>
        <dsp:cNvSpPr/>
      </dsp:nvSpPr>
      <dsp:spPr>
        <a:xfrm>
          <a:off x="5777864" y="3252212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fib(0)</a:t>
          </a:r>
          <a:endParaRPr lang="en-US" sz="1700" kern="1200" dirty="0"/>
        </a:p>
      </dsp:txBody>
      <dsp:txXfrm>
        <a:off x="5789438" y="3263786"/>
        <a:ext cx="599178" cy="372029"/>
      </dsp:txXfrm>
    </dsp:sp>
    <dsp:sp modelId="{36034AB2-02C6-034F-97B1-EC7A45BCC9A0}">
      <dsp:nvSpPr>
        <dsp:cNvPr id="0" name=""/>
        <dsp:cNvSpPr/>
      </dsp:nvSpPr>
      <dsp:spPr>
        <a:xfrm>
          <a:off x="6089027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14E90B-C384-3743-A938-98286EAE6769}">
      <dsp:nvSpPr>
        <dsp:cNvPr id="0" name=""/>
        <dsp:cNvSpPr/>
      </dsp:nvSpPr>
      <dsp:spPr>
        <a:xfrm>
          <a:off x="6158174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fib(1)</a:t>
          </a:r>
          <a:endParaRPr lang="en-US" sz="1700" kern="1200" dirty="0"/>
        </a:p>
      </dsp:txBody>
      <dsp:txXfrm>
        <a:off x="6169748" y="2687615"/>
        <a:ext cx="599178" cy="372029"/>
      </dsp:txXfrm>
    </dsp:sp>
    <dsp:sp modelId="{5B062AEA-A5E7-0144-B789-2C49F25AD194}">
      <dsp:nvSpPr>
        <dsp:cNvPr id="0" name=""/>
        <dsp:cNvSpPr/>
      </dsp:nvSpPr>
      <dsp:spPr>
        <a:xfrm>
          <a:off x="7229959" y="203418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9B6D7A-EF35-504A-B1BE-8C15722F1D98}">
      <dsp:nvSpPr>
        <dsp:cNvPr id="0" name=""/>
        <dsp:cNvSpPr/>
      </dsp:nvSpPr>
      <dsp:spPr>
        <a:xfrm>
          <a:off x="7299107" y="2099870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fib(2)</a:t>
          </a:r>
          <a:endParaRPr lang="en-US" sz="1700" kern="1200" dirty="0"/>
        </a:p>
      </dsp:txBody>
      <dsp:txXfrm>
        <a:off x="7310681" y="2111444"/>
        <a:ext cx="599178" cy="372029"/>
      </dsp:txXfrm>
    </dsp:sp>
    <dsp:sp modelId="{BF16E682-150A-1548-8C63-07BF4F8EE426}">
      <dsp:nvSpPr>
        <dsp:cNvPr id="0" name=""/>
        <dsp:cNvSpPr/>
      </dsp:nvSpPr>
      <dsp:spPr>
        <a:xfrm>
          <a:off x="6849648" y="261035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58804F1-A12F-8A45-BD9D-E67E0F27721F}">
      <dsp:nvSpPr>
        <dsp:cNvPr id="0" name=""/>
        <dsp:cNvSpPr/>
      </dsp:nvSpPr>
      <dsp:spPr>
        <a:xfrm>
          <a:off x="6918796" y="2676041"/>
          <a:ext cx="622326" cy="395177"/>
        </a:xfrm>
        <a:prstGeom prst="roundRect">
          <a:avLst>
            <a:gd name="adj" fmla="val 10000"/>
          </a:avLst>
        </a:prstGeom>
        <a:solidFill>
          <a:schemeClr val="bg1"/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fib(1)</a:t>
          </a:r>
          <a:endParaRPr lang="en-US" sz="1700" kern="1200" dirty="0"/>
        </a:p>
      </dsp:txBody>
      <dsp:txXfrm>
        <a:off x="6930370" y="2687615"/>
        <a:ext cx="599178" cy="372029"/>
      </dsp:txXfrm>
    </dsp:sp>
    <dsp:sp modelId="{73D79686-C842-C448-8655-A81D6415B7E4}">
      <dsp:nvSpPr>
        <dsp:cNvPr id="0" name=""/>
        <dsp:cNvSpPr/>
      </dsp:nvSpPr>
      <dsp:spPr>
        <a:xfrm>
          <a:off x="7610270" y="2610351"/>
          <a:ext cx="622326" cy="395177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08A31B6-8E59-8F48-8F02-D9D62857A8DB}">
      <dsp:nvSpPr>
        <dsp:cNvPr id="0" name=""/>
        <dsp:cNvSpPr/>
      </dsp:nvSpPr>
      <dsp:spPr>
        <a:xfrm>
          <a:off x="7679417" y="2676041"/>
          <a:ext cx="622326" cy="39517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fib(0)</a:t>
          </a:r>
          <a:endParaRPr lang="en-US" sz="1700" kern="1200" dirty="0"/>
        </a:p>
      </dsp:txBody>
      <dsp:txXfrm>
        <a:off x="7690991" y="2687615"/>
        <a:ext cx="599178" cy="372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7BE48-A8E1-4D44-AAAE-14A7F81AB3ED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88C59-BC29-F443-9125-61FA86B3C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02473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256C0-24CE-40C3-B860-606EAF86B212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606E2-3628-42AF-A452-F4307ACD90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746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280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2**256 is about the number of atoms in the observable 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60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Does not actually build search tree</a:t>
            </a:r>
          </a:p>
          <a:p>
            <a:r>
              <a:rPr lang="en-US" sz="1200" dirty="0" smtClean="0"/>
              <a:t>Local variable </a:t>
            </a:r>
            <a:r>
              <a:rPr lang="en-US" sz="12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result</a:t>
            </a:r>
            <a:r>
              <a:rPr lang="en-US" sz="1200" dirty="0" smtClean="0"/>
              <a:t> records best solution found so far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88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62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916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00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50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2**256 is about the number of atoms in the observable universe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606E2-3628-42AF-A452-F4307ACD90D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46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FF014-BB9D-FA41-8DBC-99A6D22271AE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21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C7678-9C48-1247-9531-E3EEECDAE39D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01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FC80B-4A8A-1A4F-8372-9A0DFB7A8803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69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22961" y="1123311"/>
            <a:ext cx="7543801" cy="4970192"/>
          </a:xfrm>
        </p:spPr>
        <p:txBody>
          <a:bodyPr/>
          <a:lstStyle>
            <a:lvl1pPr marL="91440" indent="-91440">
              <a:buFont typeface="Wingdings" panose="05000000000000000000" pitchFamily="2" charset="2"/>
              <a:buChar char="§"/>
              <a:defRPr sz="2600" baseline="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6250488"/>
            <a:ext cx="9144000" cy="32567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2962" y="111357"/>
            <a:ext cx="7543800" cy="689441"/>
          </a:xfrm>
        </p:spPr>
        <p:txBody>
          <a:bodyPr/>
          <a:lstStyle>
            <a:lvl1pPr>
              <a:defRPr b="1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A24A3-0FBC-E349-A9B7-6993D4AA8F47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018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91B1D-09ED-744E-BA46-B2344AAC70DF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6945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571E1-A62D-DB4F-83A3-B460E6C5DA90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210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91A501-73FE-874C-94D4-59010DFAB7C8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664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A8981-5154-6C48-905A-A8061E3E6EC5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0446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C42AD-D5AF-6944-9A56-8C1864C7C57A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048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6CCC4C96-C85B-E545-8BDF-1A9D70CCB6B1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82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134C-943B-6B41-89BA-293C62D3AA53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78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65890"/>
            <a:ext cx="7543800" cy="68944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035031"/>
            <a:ext cx="7543801" cy="48340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4C9B6F2-87B8-6143-8083-45070092FF2F}" type="datetime4">
              <a:rPr lang="en-US" smtClean="0"/>
              <a:t>October 24, 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95149" y="788613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715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9.jpg"/><Relationship Id="rId8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978140" cy="356616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Dynamic Programming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</a:t>
            </a:r>
            <a:r>
              <a:rPr lang="en-US" sz="2700" dirty="0"/>
              <a:t>(download slides and .py files from Stellar to follow along)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cap="none" dirty="0"/>
              <a:t>John Guttag</a:t>
            </a:r>
          </a:p>
          <a:p>
            <a:r>
              <a:rPr lang="en-US" cap="none" dirty="0"/>
              <a:t>MIT Department of Electrical Engineering and Computer Science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6.0002 Lecture 1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8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65563" y="263559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Code to Try Larger Examples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07" y="939622"/>
            <a:ext cx="7431027" cy="5227393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864652" y="3404672"/>
            <a:ext cx="1285102" cy="1235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5910254" y="1485900"/>
            <a:ext cx="1200150" cy="54292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416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When you want to see how things scale, you need large test sets</a:t>
            </a:r>
          </a:p>
          <a:p>
            <a:r>
              <a:rPr lang="en-US" sz="2400" dirty="0" smtClean="0"/>
              <a:t>You want to generate them, not type them</a:t>
            </a:r>
          </a:p>
          <a:p>
            <a:r>
              <a:rPr lang="en-US" sz="2400" dirty="0" smtClean="0"/>
              <a:t>Generating them randomly</a:t>
            </a:r>
          </a:p>
          <a:p>
            <a:pPr lvl="1"/>
            <a:r>
              <a:rPr lang="en-US" dirty="0" smtClean="0"/>
              <a:t>Helps to avoid bias</a:t>
            </a:r>
          </a:p>
          <a:p>
            <a:pPr lvl="1"/>
            <a:r>
              <a:rPr lang="en-US" dirty="0" smtClean="0"/>
              <a:t>Can generate different test data each run</a:t>
            </a:r>
          </a:p>
          <a:p>
            <a:pPr lvl="2"/>
            <a:r>
              <a:rPr lang="en-US" sz="2400" dirty="0" smtClean="0"/>
              <a:t>Both good and bad</a:t>
            </a:r>
          </a:p>
          <a:p>
            <a:pPr lvl="2"/>
            <a:r>
              <a:rPr lang="en-US" sz="2400" dirty="0" smtClean="0"/>
              <a:t>Used </a:t>
            </a:r>
            <a:r>
              <a:rPr lang="en-US" sz="2400" dirty="0" err="1" smtClean="0"/>
              <a:t>random.seed</a:t>
            </a:r>
            <a:r>
              <a:rPr lang="en-US" sz="2400" dirty="0"/>
              <a:t> </a:t>
            </a:r>
            <a:r>
              <a:rPr lang="en-US" sz="2400" dirty="0" smtClean="0"/>
              <a:t>to ensure same result each time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Test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24368" y="5770605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Run it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64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theory, yes</a:t>
            </a:r>
          </a:p>
          <a:p>
            <a:r>
              <a:rPr lang="en-US" dirty="0" smtClean="0"/>
              <a:t>In practice, no!</a:t>
            </a:r>
          </a:p>
          <a:p>
            <a:r>
              <a:rPr lang="en-US" dirty="0" smtClean="0"/>
              <a:t>Dynamic programming to the rescue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Is It Hopeless?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8" name="Picture 4" descr="http://ecx.images-amazon.com/images/I/514ZX8x7SML._SX322_BO1,204,203,200_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587" y="1006779"/>
            <a:ext cx="2817514" cy="433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3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Sometimes a name is just a name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“The </a:t>
            </a:r>
            <a:r>
              <a:rPr lang="en-US" dirty="0"/>
              <a:t>1950s were not good years for mathematical </a:t>
            </a:r>
            <a:r>
              <a:rPr lang="en-US" dirty="0" smtClean="0"/>
              <a:t>research</a:t>
            </a:r>
            <a:r>
              <a:rPr lang="is-IS" dirty="0" smtClean="0"/>
              <a:t>…</a:t>
            </a:r>
            <a:r>
              <a:rPr lang="en-US" dirty="0" smtClean="0"/>
              <a:t> I </a:t>
            </a:r>
            <a:r>
              <a:rPr lang="en-US" dirty="0"/>
              <a:t>felt I had to do something to shield </a:t>
            </a:r>
            <a:r>
              <a:rPr lang="en-US" dirty="0" smtClean="0"/>
              <a:t>Wilson </a:t>
            </a:r>
            <a:r>
              <a:rPr lang="en-US" dirty="0"/>
              <a:t>and the Air Force from the fact that I was really doing </a:t>
            </a:r>
            <a:r>
              <a:rPr lang="en-US" dirty="0" smtClean="0"/>
              <a:t>mathematics... </a:t>
            </a:r>
            <a:r>
              <a:rPr lang="en-US" dirty="0"/>
              <a:t>What title, what name, could I </a:t>
            </a:r>
            <a:r>
              <a:rPr lang="en-US" dirty="0" smtClean="0"/>
              <a:t>choose? ... </a:t>
            </a:r>
            <a:r>
              <a:rPr lang="is-IS" dirty="0" smtClean="0"/>
              <a:t>I</a:t>
            </a:r>
            <a:r>
              <a:rPr lang="en-US" dirty="0" smtClean="0"/>
              <a:t>t's </a:t>
            </a:r>
            <a:r>
              <a:rPr lang="en-US" dirty="0"/>
              <a:t>impossible to use the word dynamic in a pejorative sense. Try thinking of some combination that will possibly give it a pejorative meaning. It's impossible. Thus, I thought dynamic programming was a good name. It was something not even a Congressman could object to. So I used it as an umbrella for my activities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dirty="0" smtClean="0"/>
              <a:t>                -- Richard Bellman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Dynamic Programming?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13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318" y="1144332"/>
            <a:ext cx="6253734" cy="185623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Returning to an Example from 6.0001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874275">
            <a:off x="2574892" y="5816898"/>
            <a:ext cx="3268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Why is it taking so long?</a:t>
            </a:r>
            <a:endParaRPr lang="en-US" sz="2400" b="1" dirty="0">
              <a:solidFill>
                <a:srgbClr val="C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18" y="2961021"/>
            <a:ext cx="6657975" cy="17556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38504" y="4811758"/>
            <a:ext cx="7345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</a:rPr>
              <a:t>How far do think we’ll get before our patience runs out?</a:t>
            </a:r>
            <a:endParaRPr 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49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Call Tree for Recursive </a:t>
            </a:r>
            <a:r>
              <a:rPr lang="en-US" dirty="0" err="1" smtClean="0"/>
              <a:t>Fibonnaci</a:t>
            </a:r>
            <a:r>
              <a:rPr lang="en-US" dirty="0" smtClean="0"/>
              <a:t>(6) = 13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152400" y="914400"/>
          <a:ext cx="83058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779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Trade a time for space</a:t>
            </a:r>
          </a:p>
          <a:p>
            <a:r>
              <a:rPr lang="en-US" dirty="0" smtClean="0"/>
              <a:t>Create a table to record what we’ve done</a:t>
            </a:r>
          </a:p>
          <a:p>
            <a:pPr lvl="1"/>
            <a:r>
              <a:rPr lang="en-US" sz="2600" dirty="0" smtClean="0"/>
              <a:t>Before computing fib(x), check if value of fib(x) already stored in the table</a:t>
            </a:r>
          </a:p>
          <a:p>
            <a:pPr lvl="2"/>
            <a:r>
              <a:rPr lang="en-US" sz="2600" dirty="0" smtClean="0"/>
              <a:t>If so, look it up</a:t>
            </a:r>
          </a:p>
          <a:p>
            <a:pPr lvl="2"/>
            <a:r>
              <a:rPr lang="en-US" sz="2600" dirty="0" smtClean="0"/>
              <a:t>If not, compute it and then add it to table</a:t>
            </a:r>
          </a:p>
          <a:p>
            <a:pPr lvl="1"/>
            <a:r>
              <a:rPr lang="en-US" sz="2600" dirty="0" smtClean="0"/>
              <a:t>Called </a:t>
            </a:r>
            <a:r>
              <a:rPr lang="en-US" sz="2600" dirty="0" smtClean="0">
                <a:solidFill>
                  <a:srgbClr val="FF0000"/>
                </a:solidFill>
              </a:rPr>
              <a:t>memoization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Clearly a Bad Idea to Repeat Work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7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Using a Memo to Compute </a:t>
            </a:r>
            <a:r>
              <a:rPr lang="en-US" dirty="0" err="1" smtClean="0"/>
              <a:t>Fibonnaci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72" y="1043077"/>
            <a:ext cx="7313701" cy="358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70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Try It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02" y="1301072"/>
            <a:ext cx="8321038" cy="20244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2" y="3825845"/>
            <a:ext cx="7349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How far do think we’ll get before our patience runs out?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97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  <a:ea typeface="ＭＳ Ｐゴシック" charset="-128"/>
              </a:rPr>
              <a:t>Optimal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substructure</a:t>
            </a:r>
            <a:r>
              <a:rPr lang="en-US" altLang="en-US" dirty="0">
                <a:ea typeface="ＭＳ Ｐゴシック" charset="-128"/>
              </a:rPr>
              <a:t>: a globally optimal solution can be found by combining optimal solutions to local </a:t>
            </a:r>
            <a:r>
              <a:rPr lang="en-US" altLang="en-US" dirty="0" smtClean="0">
                <a:ea typeface="ＭＳ Ｐゴシック" charset="-128"/>
              </a:rPr>
              <a:t>subproblems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For x &gt; 1, fib(x) = fib(x - 1) + fib(x – 2)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Overlapping subproblems</a:t>
            </a:r>
            <a:r>
              <a:rPr lang="en-US" altLang="en-US" dirty="0">
                <a:ea typeface="ＭＳ Ｐゴシック" charset="-128"/>
              </a:rPr>
              <a:t>: finding an optimal solution involves solving the same problem multiple </a:t>
            </a:r>
            <a:r>
              <a:rPr lang="en-US" altLang="en-US" dirty="0" smtClean="0">
                <a:ea typeface="ＭＳ Ｐゴシック" charset="-128"/>
              </a:rPr>
              <a:t>times</a:t>
            </a:r>
            <a:endParaRPr lang="en-US" altLang="en-US" dirty="0">
              <a:ea typeface="ＭＳ Ｐゴシック" charset="-128"/>
            </a:endParaRPr>
          </a:p>
          <a:p>
            <a:pPr lvl="1"/>
            <a:r>
              <a:rPr lang="en-US" altLang="en-US" dirty="0" smtClean="0">
                <a:ea typeface="ＭＳ Ｐゴシック" charset="-128"/>
              </a:rPr>
              <a:t>Compute fib(x) or many times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When Does DP Help?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88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22962" y="1123311"/>
            <a:ext cx="4436528" cy="4970192"/>
          </a:xfrm>
        </p:spPr>
        <p:txBody>
          <a:bodyPr/>
          <a:lstStyle/>
          <a:p>
            <a:r>
              <a:rPr lang="en-US" dirty="0" smtClean="0"/>
              <a:t>Chapter 13</a:t>
            </a:r>
          </a:p>
          <a:p>
            <a:r>
              <a:rPr lang="en-US" dirty="0" smtClean="0"/>
              <a:t>Section 5.3.2 (List comprehension)</a:t>
            </a:r>
          </a:p>
          <a:p>
            <a:r>
              <a:rPr lang="en-US" dirty="0" smtClean="0"/>
              <a:t>Calendar note:</a:t>
            </a:r>
          </a:p>
          <a:p>
            <a:pPr lvl="1"/>
            <a:r>
              <a:rPr lang="en-US" dirty="0" smtClean="0"/>
              <a:t>No class or office hours the Wednesday before Thanksgiving</a:t>
            </a:r>
          </a:p>
          <a:p>
            <a:pPr lvl="1"/>
            <a:r>
              <a:rPr lang="en-US" dirty="0" smtClean="0"/>
              <a:t>PS 4 is due that day</a:t>
            </a:r>
          </a:p>
          <a:p>
            <a:pPr lvl="1"/>
            <a:r>
              <a:rPr lang="en-US" dirty="0" smtClean="0"/>
              <a:t>Break will count as 1 late day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Relevant Reading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489" y="1059765"/>
            <a:ext cx="3278793" cy="41749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28996" y="5416377"/>
            <a:ext cx="51367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Corrections posted on course web sites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58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these conditions hold?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About 0/1 Knapsack Problem?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AutoShape 2" descr="data:image/png;base64,iVBORw0KGgoAAAANSUhEUgAAAOEAAADhCAMAAAAJbSJIAAABsFBMVEX/////eWOsAgJqAAD///5oAAD/eWRkAABcAQD///3/emFYAAD8//+wAACYAAD/eGP/zqr/fWieAAAAAAD/j3OoAABfAAC1ZmijAACzAABpBwiSAADjJRnSHBX/VkX88/PRTjjidGHxUUGIAwRyAQJ/AACNAAC7AAD/gmt8AgP/hW/HAABUAAD/vpwhAABMAAD/Y1L/bFn/Tj7/MyjWAAD/tZL/x6NEAAD/oIP+QTPmOzD/mn7/c1zwPC/1HRgmAAD/1bLlKSH/rpDmExD/NyrgWEbhw8HNSkHUAAD2PDRGAACuRj3/l4ITAADi0tDXRjTaMinTeHuKKCW4WE6vk5O9YFLcblusGBacOjyaRkbwSUG5o6HMtbTdoZ3eubnTVElmHx+7NC7HkJLrZVbLZGLHIx+JHxl1REXUgHqDY2N7LCmOc3Tmdmbv4ONjLC6uU0bm3N7gdXOsbnCXTVDckZG6cXQ0AADKoqK7QjrpzNDGl5WzQEHZPC+cHxz6FQDirrbtoKHhYmCeXFq8Yl+aMyuJQT+1r66UjIt5cnFbTk1AMzIkHBwyOTnKxsSbk5LbfGXCIKbRAAAY5UlEQVR4nO2diX8SSdrHm6uBhqbTLCAEGmaaoxsImwYTghyaJiYGdZKMVzQq2STGnSOMjq9Xxjizzrqzs7uvs//y+zzVnIZG55CAL7/EK5h8+stT9dRTVU/VQ1ETTTTRRBNNNNFEE0000UQTTTTRRP+vZTb/vtdHXk67vfP3Jo7ZbKfM8AL+q/v1cRR5eru9gxFpqv0FJ3yMs8xOtBco8nDl2e6pSy83/SC32//y9a0fd58dRjRQ8/hikkbZqO++YKX03FJIrdSIKhU1FEpLAb/r/o/P1sa8ma482ZTmQpWwomTLHMgAH1y5nM0q4XAOQNOsK/rj7chJP+evlRl7F9iv/nd2Tg0rZV7meZ4mYETlMtDS8IUsUgqSP37rdoN8J7ggu3McvCt2vrUn0lxFYWRZNpTBYrkcNk5N0Fhz4TBYleFpeC2HkMl/XCPt1ek0j0GzBUusvEhXFD6V4stKuFZTVUFISxLLGr0gIxuQ0umQqtZySpZhGC4bBkuyweRXu4d2QERM50j7HidV31kNMx4PUw7XsBUGvO7g5svnz7e39zRtb29f2Nn0BtKroVpY4Xh8HypCwB2Nv9w9xPGFGm3vWt8JKSmPnA3XkM6dCD7fvsGjaJ6maQOIocm/97Z32EA6VMllaZkGQwqSO+pyu56s9LTTkemW8FR2J/x++DyU9Xh40ruMwcTzV3yKN4ADNRwXcMrc9g5A1hRO5sHiArhWN4wip1Yi7R87MoRas4p8ngY+WSmq+LCXwHbgTeg+dC2haff2pdVauCyD2VXBmwiyMFQGT9Uj+EPtI9Rc7eAd6kLYc5lXauAco681vH7G6xLHGGhoo59IaTXMybKSE1h31C+BW/K6/46Qo9MjwT1E7qlyKaVgf4pfOgA+A3hKZjAh/g8ePvnl/bQK3pcP1+DdcaUh5AkA5JO10SF0UiuSUipltwgfz8OzQ/OEX4MZyes0zUOn3JNWK9lUKlsTjImEkEZIifXfrJ80GYXewAlhzONQqsCLKkQol1L8oK6nxwp2lJbCvIcOq4FgVFhdTRNKo/uZmTrhAdLptDsjL8TS5WwF3v4rn/Lcu9pmX0IOGNfTlbInpQBiXF1aQkbski/rdpxnnWCwY6caO1zBAwZ0J6/L0LkMv8GGPP4m7wkhxeNRKgFXUj17dmlpbhUhjS8OtVjwpACdhwK00KIQiL5O0ditBg4QOuI4Bjovzx/NhRFRCt4/f/YsgZwDU7JfnOgs8lAoFbLgA2NgQHhMbpB30WUn30ID5vIqIqps9OWZ06dPa5TQKXfWTgYO39eVdKGAXef+Ad/vyRkOxwyGjO7gYDl0soOMzO+lw6WSIhiTO2fOnDnfgpxL30WfNmxAO4yDDQEABTZ6U+47ugMdx5EoFLUnY3CKNtZnpPdWxYInLPhNy7kcMJ5vmnLuC4gqht8ZnY19BDQmH8icTtvkeW55X5LQMRrd7uevZGLSAYTy3pxSSFUk131cCiCUBPL7VyewGuCMXChURcEfu8frPDQj7+2ni7mwosDj4nTDFb0q84OGE5iELM+lCmXVmHweRhFIoATEE/Cn9zzziuAFHwNtry8hfSSEcaovYxhQxkkS6bGDhkxo00ehQiEsuC1iuCmErJ0/++0w2ew4Y6ovZ8qCMXad729Aji8LoqeU4nDpKRxWyjTPAaM7CWE5dkfdpsoLYjVVCcRf53LhDmTuzOkvhreKbEfCxnomBY3pqtzfOXL8HoyUnqxYw3UMQQipOYiuszk0Os9whgF25OY8VUVwT+fOAFiuA3ke49QheVSIRal71UJRit+S9XzM8kapAHFmOsD6g9FoNMimQ2fKKSYMiDd4DMv1W2qxOO+pBMiI0QMpNoa3UA7zwRsZRXJdken+1uD3NgoFCFZZd9K28PTpuXN/PreQlNSsJwVWNB2AaxpASIwouWLgRs+f76Y8GFYUjtsRF/IpwW896N+faAMtFKoQCrhjswuop6hzT10hpZTK4RvDDCDk5C0xI2/4Yxtnz55uQtYQM5y7OyxCyv6DZ77CJsHLHHMzxIvwwmXoSmzCNzs7MzM7O3vxIsE8F4PRjq8Eog/kAZENBD9L1WqNjW+e1dSkBEgxMiREJ7U9JQuur2SdJ+TFvTyjGqO2GZ9jhmhWw3xqChkKWcFtOhhACLPiDRn7gGlpaakNSSjP/204gBBw/zdTYU03dADhCfPgKhIOn8+GcqA0Wy7EQ6VSWIo+6BfHNsVzvFLMy4LfJqwuEXVsWRlWaPM59MKgjgkhEt0qZcJS0Gf1+azwy6eBOhw2MOZFvzhPw3ieGmBDCGeXMqWiN7YJ4d7q6upcB/L7u0Phc0a281tgwv4rFjTPFKEN+y0+i9VqshJpmDM+m2PGt3q5UAwkrw8YEKGZLxXmRTYaTRMh5Jxmy+/Xh0JI1atV7IX94xKGBhPmAnGHyWSxWKz4qxvT4VIgFgp+pR+f0hAPFD0ZJRBMShIJ29MdW841hrKS+u2UQYpf1XtG6IWXBRewmYgsRNY2pjWU8Wz4bfrNFAnFvamsFDRJmtJtyrm5u7hJ9aEB7dtTotH6qc6QRnPLi4oUdZi6ZbG0QW2By9WinpsiPwDepKw4xQiuaTYgtdWEvIfD8YcmbPw3s+GaTunElrRyOVP0x0zJWCwGbLE2pAZq9SW4vCjFr+sSosrFqRQQGtkAqhtzkzJ/+IWpH6oFIXELg8t+D8dvZaCRTsfjSVCMqMuU1pjtyTq0wPig8QLagTrlEdxWLwvqgUwHGkOY7D/OyFLyOq0TefH49iemExBuR/thfmPemOKFxD/6jzVNaYTTbiPLtiE1zMAK9eEJP58qB0wHBh1CurjISfFYMJgARTucGqjJdofan9IfTVuEIWJDtxHEdlNKgWeU/YN7mlfgaBwpTqeVcuuLChuLul2oYJCQapwIGjOZqQt5j27I17bhItpwE7fGiVhjC/O7IWydLk+J3pkUZ+D6E8LLbCzod/vd7h5MjfMRRV2YeidhubgInsbi8vr9fm8bEymNu8MgzBf9jhStMx6WgdAYcxn9Rnw8f5vTRTijdyhqHQjf0UrL4iKPhP6mvG1M75MhEH6SL7p9Kb3ZAacRss23nTwb4SSkiTXKvL+YSoMv1qMDF0Yre4tlKTjtdpHv63ASwg/vaZDQltLb4n2LsM2o5bUFG1RkfZFLRwcS8mJqSpES0y58V7oh4SftDoFw+dcRtkAJajBCrWHME7+qB0gIK9VMmI2aXE01bUlAR5dQU5Ci7nryW8bYgKiNMfChfLXijSWh56KbcrVJQd8NIUfjV7bSbrFuO3Vvvlrx+w4GEPLgSj2C3xoFzxRsqm3N+hDW2zQbvjUatoCZwTZ02SNHOBAMcKVAKPKLWeiGJF5IELUxE4fmDz+3aLXS5vI83RZmB72LkPrhU3Qi+o4G9zvU+YwYiGqEvZCuaMM8jPHwyO9LafkkZMNME09yLWX6Hf3wQga6mOmG/hyfNNKS6o3F4qhoD2fw/hCCNuyH/hkPAaLpdkLehQs7Ozubm5tGjGlMeoQv68tTnBCc1lsrR/FFz2JWcPliSU09oI+ooYyHR+7EZtN1kIgf56aCEAphCmlFzItGXcLNowzMfwfOnRg6lJ8vBqKOZJdalPE7w8hbWM9v7FdQreV2BdROATYYPBCXuozeY3QInU7lyzBpkJn+rpgDcl4sL8qC3zQda6mL0zSU5cTlvMhhNnMrlxJz8GjM5QZCku+8hf2QGJHtMiXEXF5JzJcqbPIBr2tDjmFCmXlRStimTbEeEcZ/DAOQWs5kCQiaTmnt7+VyzXR8zHYWTC7jMSOyAKjOV8W0azrF9Z9b4m65XGRwMTLm617naUGabg9l92l9Wa1pedshgUhbJCIzcDSa1+tOJrSZa6txNvusWpjPQvu7obc/SkYbMOGWFPRZYqa3FYs5hrPmzQZwPgqTI4iLE9E4TmtN01abYwaX7XGf6dy5c08XFmamY8mEW7MkgQ2opXleZXHTkdaZPuMWsGeKARPaLMcATTHr10MBpO5c++fP//r3Z3/S9Nlnn/25rXPw2RL5wmfnnj6dscbiiYRbqpSqdEVKfKW/VMrQsihOlWqBIPTCY7KYZhrDIWzp4cM3P/2CsP/5TEPVmDT9qUf/+d+ngXChylUk6IQDBnu6rM7PK4Lb5OtjQpNpSCak7Kier0QQ9ieA/de/fv7553/+8ssvP4HevHnzEBSJRKjIXSGLm8IAeDBgD59nQqU8Aw3ZYWmusPbIERlmyonZ/J4rs5h3V9+vpAoeRZVcsQO9dVb0M7zA4b5c0Golq8dvAfqufWioljo27DklCcTw2XoBhC/DhzNyb65cKtE5gU1cgXBWf4ObPxIzhXDaHbNZLb0ihH8hKRIjJTynYKZW0mKpICsVyRu/hE6mvwUZA82LxfmqInjjxwAtJqvFOjtCmd9N2TGJ3/x4DvNqagLm2A5O+RI3qtWsakz4jgFaLFaT4xo1eieG8JzJ55VSgQ+rYMDXAxO+wIIQD3CVgMvq8zV347oBrX/VDkadNFOvnHbqnlgtlDEJ/D4mJnL6Uwp+HQBhuHRbbBaf9bhmIqNGR5GzQgioYBL4VXChEIzqnjKRjzYK8zKMJjEH2O4Yn+XiGvbqUfI06FLN1Odi5nIYXSiOEXpweOyC36gUqgawYMzxtgEtVvjK7J2TBjomJ+b33RUzpTD4xgcpXtd4DEkOF7aqGPC4kw7r24Tgd3yzt0euB9qxDx6GYHQT/MmrMAjqZSPieha/t6pUScADFjwmGDouEjc6Woh4ItS+X62CBZPXZbJm1ZcQyfllgZsvKUXJH5vx2eDjbcSLJJYZpT6IgjZ6z5MpA+ADTJIeEMfQG2qqihGd2zSDqUXHjLhwu3nAcbQEsag4JUMM/SClkw+MLRcMuJcWC1UZ3FHQOmPrp4U70OJH5rBlR87IUaZQMQavpPR6IPkqv75ahgGzJhijPsdxOofNQWK1UQSkHqfyOM87YDidqQTeQUBvFD2khXrjMzbHjKOpDuLMNw1qNI/pOxtHUx7VG7tHM/rrFTwniAUM6VgYBh0AaHO8pYUvR5KO6AtMT0zc1NZF+8ZqYMF0FgcJwRi0zjo6FuzoKfgYsog/Yl4Gu03kaCol+C0HOpEMCWO4NA+DhCr5k710M83fZ//ycIROrHfJaQbX/riUEQPxB7LeKMFAGxXojEcUAu7YDLTPXkaQY+HrEbNcR2Y7FcGkILdV5geMgxt7JKRL+BAHvGZ3JwSvc/ENNZoW1CaFdz2YnPeA4XUnE7yICxaCFwYJnxX4fN1jhM83+9fIqPLhc9mpC1Mlwe3QX/il+XIog6em4o4+cZrNN/sluaYIf9wINlXwfYckw1R/Bw1mwqFSHkK6qMN3fLbrszqGtS762wTv/OPqfBEcqUF3ysQry1OeCpvoN5m3Wh1fDmOf9zcLPen6ooyZ3PqAdGh+XpRcVt/xJSeLxfrNCRyJ/VVyNpYXRSk5IAmYV7KLfHMDzdJc2u4QzjRG6taP43JSfyvMV/z6iW+4v1Sdz0kJH9Ad357wXRvNULsts91+L1/C3ENdQjq7vogRjzV2jM8SM/lGGg9lprYXy+hJdQd7RrwMw2Wi7/ZSzHb7pAHeKXMDE2pMN/RXf2U1Xyh6Y9OxfvKNwRVudU+m4rem9AM2ugi+1uVL9lE8+eikH/89dLdaFdxfyf1zpHEXdG8Ps9Z80eNKYL7M6OvbvEc7jtGXD2YVYim/xSZjmHmYeFvxMWik1L0pGQ+M6JzRB8IihDxeSzTogo9O7qim+8M6Jfp7hK6UHDjpT8jzaqaw4bdtthKce3RrxMMZovXFbCB2Q6cXYoqzCuOly9fMam6nqWt53D+OdEiqKbK+KLKmGzrH2GmcV+BphGnMStdOGXTkN54aB8JPyNk9ve36JqFrun/u4qmRj2gmhBPCCeEoaEI4IZwQnrwmhBPCCeHJa0L40RDy5CrP5uFEwqb9DWbAHwkhTOY717GTs1HNY4ofiw0P8LAlURtOM+RHYkNv0O/fJNrZ2blApN3SSqR+BITkeGLz8FcIb4ZsHvzCo18Bb3r8CbPgMcvl1mnErlN82jm+SgZXovBMGzn2hVdBtA4qek+NwWpi5JNM+zwpHsPEC/TBifJ85zSmnGrakGCRKz20ez1YIBx9RY6OQngcuEIqIOW6rudUNCE/2rCJpp1T9Hr9bpf/xa3vTvrx30ORKK7Vu/2krAyeg25dtxZCaZ2zpuItVwDGGgEs4Xpx6slu/TASGZNabBF7pNForK2trazU68+++273EejvN1+/bN2L4AZ8vw2vLbn0aPfZymHPibSTvEP/D5E5EiH0a28OG+NhsN+gZlM0j1pq+h8np7N9vO+jZSQawXNaf5DwFKadbDCNcW3Ad4kQkmO28Mfo76b9Xo1DPblfLTPaEBxOu71+dBrxAnl/hOxr9e8e3bpy5eap3fo4pJfoyd5MZe5uh42VZ7s/BuMJLXrDyC16awVCtfEcO+xYd7P52PbI2p3dUzejwNa5X87t97swHePmoVYfePwQySNHGvVnj269xLu6NDZX1x2B5I4emPY/sY9lgWAs8/Fkx2gMYDm8YIJMKpoZNF4NDm8kJXfnSi8izpE8gzdY5rvGVRXnvzksMsPCPLDF1nMDMpk/zu2PmcchNS3ZkCKnUimZ5zlSN5YNRt1oNbYbLa3dRL70/VFkrMYQmBndXc1evuxhyDpUtsww2XBR8kc3Az1w3YUBXo3i6ZEB+lwtFTxYDVfFpYtKOEsbsMoMlnBsG+5sp7bD6fPnz/7tpJ/5V+mLYrXKh1UhYPSjg2HToVqW58KqMboZ6jLcaQLXLChTHPIdSb9LdwGQ1ESMXrqBC/t72zuBkCjLitpdeqRZe+RMa0Hu1Uk/9nvKSZkbq/NYZsaVvJpqHX7i6fV0TfYoqj+5T9jOd7NpOrMyFr4G3eiFQiYLDfJKz6VXMidUZCwbF9s6fwxOq1r1aixCN3CIP5Cj+FE8BdyFyOD9Hh5PTgrez4W72chSP1r0/PeNMUgvRSsc5QvFQOKKzPdcNsBhAZpcgS+ysQvdbBocqZH3/eMx2JihnOb63lRZcJkOSGHKDiHWPuSFcgErjildljvTqnIIOjrpp38fOe2vMtWKP9a/kgwXKpWKbPx5l+macEuk7mhkDIzojKwvGgTXV/3r7PDiVhUMPF3rFKgkcEtzpAqwtDL6hGaqLudFNnld50QJrxZKFaNp4zgd2UR9Ng6h2+P56oZ7OqVzjJsXlXlFir58C661Rfx4HAhf5UnpA53rMGhGzaQErDjWhmvRgdhh1AX4vTJvLxqk5AOdAt0MzxcLhYrftL/aBdfEg/n+OOwBm9cXs1Lsut5Bbt4g8hmRjfmP47EkU2H0FVnH+7xv6N2mwDFlEWsFRdtsLTjc6fY+GYOwLfLJ1JbR8umAi6GKU5yUSPbAGbWCJm73MGo7/F41c6J0DslqOVGyEDQ1O55mPFLiA9fhxmG0wFZqtNxg+t8Z0cr60vJpWmztIi3RlXFopev5bMB0Q+ea0q68NkwxaeG1SgrFxyFqg/GQnLDs3ws7hMfw8NDsrdG9s6VL38KIrlsoh5ywXEzh+cPuelDNYlDJayN3tV4/PS4USP3Hvu2UgxlVcZFJJ0ydpknwSEUv23jMgFeYatGLadD9bAgOKLsMIUE0hnTtSl5aWTbTlyN5487bskfWM1jtqH8zZWha9EyJgWSyVZANjUduU7CYZtZG73rEPrJT9wpYFU6nVA50w8w8VjpKNG2XbJUOjPm+psaCkKJ+2KtuBUjB536A5S2sFTSdjMe76Mi9Jn/BzZlx2Lywm4+qvOA2pfq4GlyMKpGCYz145I752YfkUtAxkN35uFwQpeAVmTf0uBuG4Wg+W5wqVIxJX1ftThO5kXx2bTxaKNmujuxfTlUCeDdrd+xGAlVu9XI+K7isbTbQtMVq9QHgOAz2KCxmWy8Wyiobv9pzqyDHGRhZyOIlX3FH991QVp919hvclRmDLoiyE3eaLSkqG73Uc4cLY+A3xExVBBNauyoh+2yzF29jAx0TQHLnLxUReLx4Nfj6oNNMaZ4Ttqp4017SZ2reSu7zOWaffnOb3Lc+mjex6mptlfEoeHnupT08MoPngvaO0sp8FVpvwtYs021zXFz48vaYbeC3VV8tp7icKgRcwecXtreX1/fTFZ7c2h3EK7qtPodj9uLXd8YVD/PR66uKzGfDNZUUSxLUXLmklSmxggltswvfXHujjQ5j0/16hH1xRapleaacVfCkRZb3eFLlLTXgsthss0//eu1h67+Oafal2QxWbDyfqylljtaOsXFKWBWMQdvC0y9/ilBaQvt4mq9b9c20WsuBDcPhXEWVWJdp4etxuMzrfQUWstdfeCU8MLOaDvgTV0jXG4/Y833lpJyN+u6pWzdv/s+j22vNAe/jIbR3yiU1j1c4P7asZ+Szd1JMPx7b6emjst5EE0000UQTTTTRRBNNNNFEE0000R+t/wPYqdV2rRBVwwAAAABJRU5ErkJggg=="/>
          <p:cNvSpPr>
            <a:spLocks noChangeAspect="1" noChangeArrowheads="1"/>
          </p:cNvSpPr>
          <p:nvPr/>
        </p:nvSpPr>
        <p:spPr bwMode="auto">
          <a:xfrm>
            <a:off x="0" y="0"/>
            <a:ext cx="6496050" cy="649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encrypted-tbn3.gstatic.com/images?q=tbn:ANd9GcRlkv1pTQctDZgszmsWpdMv0tDq_OjzEi2dBG_3rxhSd3rlsJR68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639" y="1825384"/>
            <a:ext cx="2723929" cy="362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8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Five Minute Break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6" name="Picture 2" descr="mage result for break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9" y="938870"/>
            <a:ext cx="4572000" cy="553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1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 smtClean="0">
                <a:solidFill>
                  <a:srgbClr val="FF0000"/>
                </a:solidFill>
                <a:ea typeface="ＭＳ Ｐゴシック" charset="-128"/>
              </a:rPr>
              <a:t>Optimal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substructure</a:t>
            </a:r>
            <a:r>
              <a:rPr lang="en-US" altLang="en-US" dirty="0">
                <a:ea typeface="ＭＳ Ｐゴシック" charset="-128"/>
              </a:rPr>
              <a:t>: a globally optimal solution can be found by combining optimal solutions to local </a:t>
            </a:r>
            <a:r>
              <a:rPr lang="en-US" altLang="en-US" dirty="0" smtClean="0">
                <a:ea typeface="ＭＳ Ｐゴシック" charset="-128"/>
              </a:rPr>
              <a:t>subproblems</a:t>
            </a:r>
          </a:p>
          <a:p>
            <a:pPr lvl="1"/>
            <a:endParaRPr lang="en-US" altLang="en-US" dirty="0">
              <a:ea typeface="ＭＳ Ｐゴシック" charset="-128"/>
            </a:endParaRPr>
          </a:p>
          <a:p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Overlapping subproblems</a:t>
            </a:r>
            <a:r>
              <a:rPr lang="en-US" altLang="en-US" dirty="0">
                <a:ea typeface="ＭＳ Ｐゴシック" charset="-128"/>
              </a:rPr>
              <a:t>: finding an optimal solution involves solving the same problem multiple </a:t>
            </a:r>
            <a:r>
              <a:rPr lang="en-US" altLang="en-US" dirty="0" smtClean="0">
                <a:ea typeface="ＭＳ Ｐゴシック" charset="-128"/>
              </a:rPr>
              <a:t>times</a:t>
            </a:r>
            <a:endParaRPr lang="en-US" altLang="en-US" dirty="0">
              <a:ea typeface="ＭＳ Ｐゴシック" charset="-128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Does the Knapsack Problem Exhibit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15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1290" y="324888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Search 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6714" y="5967409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54" name="Group 53"/>
          <p:cNvGrpSpPr/>
          <p:nvPr/>
        </p:nvGrpSpPr>
        <p:grpSpPr>
          <a:xfrm>
            <a:off x="3175000" y="945707"/>
            <a:ext cx="1607338" cy="817563"/>
            <a:chOff x="4079892" y="1150937"/>
            <a:chExt cx="1607338" cy="81756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079892" y="1230312"/>
              <a:ext cx="393291" cy="587376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539547" y="1150937"/>
              <a:ext cx="543711" cy="81756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9239" y="1325567"/>
              <a:ext cx="557991" cy="460371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1420128" y="3031249"/>
            <a:ext cx="2317626" cy="1527797"/>
            <a:chOff x="1420128" y="3336058"/>
            <a:chExt cx="2317626" cy="1527797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76475" y="3723324"/>
              <a:ext cx="968376" cy="11405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679094" y="4179166"/>
              <a:ext cx="393291" cy="587376"/>
            </a:xfrm>
            <a:prstGeom prst="rect">
              <a:avLst/>
            </a:prstGeom>
          </p:spPr>
        </p:pic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9763" y="4330729"/>
              <a:ext cx="557991" cy="460371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>
              <a:off x="1420128" y="3336058"/>
              <a:ext cx="994777" cy="5295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>
            <a:off x="2582862" y="4632316"/>
            <a:ext cx="968376" cy="1500895"/>
            <a:chOff x="2582862" y="4937125"/>
            <a:chExt cx="968376" cy="1500895"/>
          </a:xfrm>
        </p:grpSpPr>
        <p:pic>
          <p:nvPicPr>
            <p:cNvPr id="154" name="Picture 1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582862" y="5297489"/>
              <a:ext cx="968376" cy="114053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2454" y="5992813"/>
              <a:ext cx="407913" cy="33654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737817" y="5761295"/>
              <a:ext cx="393291" cy="587376"/>
            </a:xfrm>
            <a:prstGeom prst="rect">
              <a:avLst/>
            </a:prstGeom>
          </p:spPr>
        </p:pic>
        <p:cxnSp>
          <p:nvCxnSpPr>
            <p:cNvPr id="107" name="Straight Connector 106"/>
            <p:cNvCxnSpPr/>
            <p:nvPr/>
          </p:nvCxnSpPr>
          <p:spPr>
            <a:xfrm flipH="1">
              <a:off x="3325813" y="4937125"/>
              <a:ext cx="198438" cy="4524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542030" y="4624379"/>
            <a:ext cx="968376" cy="1508832"/>
            <a:chOff x="3542030" y="4929188"/>
            <a:chExt cx="968376" cy="1508832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3542030" y="5297489"/>
              <a:ext cx="968376" cy="1140531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779592" y="5775305"/>
              <a:ext cx="393291" cy="587376"/>
            </a:xfrm>
            <a:prstGeom prst="rect">
              <a:avLst/>
            </a:prstGeom>
          </p:spPr>
        </p:pic>
        <p:cxnSp>
          <p:nvCxnSpPr>
            <p:cNvPr id="109" name="Straight Connector 108"/>
            <p:cNvCxnSpPr>
              <a:endCxn id="162" idx="0"/>
            </p:cNvCxnSpPr>
            <p:nvPr/>
          </p:nvCxnSpPr>
          <p:spPr>
            <a:xfrm>
              <a:off x="3554730" y="4929188"/>
              <a:ext cx="471488" cy="3683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6829425" y="4560879"/>
            <a:ext cx="1187450" cy="1604082"/>
            <a:chOff x="6829425" y="4865688"/>
            <a:chExt cx="1187450" cy="1604082"/>
          </a:xfrm>
        </p:grpSpPr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829425" y="5329239"/>
              <a:ext cx="968376" cy="1140531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86635" y="5846768"/>
              <a:ext cx="557991" cy="460371"/>
            </a:xfrm>
            <a:prstGeom prst="rect">
              <a:avLst/>
            </a:prstGeom>
          </p:spPr>
        </p:pic>
        <p:cxnSp>
          <p:nvCxnSpPr>
            <p:cNvPr id="121" name="Straight Connector 120"/>
            <p:cNvCxnSpPr/>
            <p:nvPr/>
          </p:nvCxnSpPr>
          <p:spPr>
            <a:xfrm flipH="1">
              <a:off x="7564438" y="4865688"/>
              <a:ext cx="452437" cy="59531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9" name="Picture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1992312" y="671505"/>
            <a:ext cx="968376" cy="1140531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154939" y="4608504"/>
            <a:ext cx="1488125" cy="1529469"/>
            <a:chOff x="154939" y="4913313"/>
            <a:chExt cx="1488125" cy="1529469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54939" y="5302251"/>
              <a:ext cx="968376" cy="1140531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7171" y="5461356"/>
              <a:ext cx="469484" cy="387348"/>
            </a:xfrm>
            <a:prstGeom prst="rect">
              <a:avLst/>
            </a:prstGeom>
          </p:spPr>
        </p:pic>
        <p:cxnSp>
          <p:nvCxnSpPr>
            <p:cNvPr id="102" name="Straight Connector 101"/>
            <p:cNvCxnSpPr/>
            <p:nvPr/>
          </p:nvCxnSpPr>
          <p:spPr>
            <a:xfrm flipH="1">
              <a:off x="992504" y="4913313"/>
              <a:ext cx="650560" cy="5476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93057" y="5822318"/>
              <a:ext cx="393291" cy="587376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3328" y="5880099"/>
              <a:ext cx="466776" cy="534121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225425" y="3036879"/>
            <a:ext cx="1677179" cy="1556456"/>
            <a:chOff x="225425" y="3341688"/>
            <a:chExt cx="1677179" cy="1556456"/>
          </a:xfrm>
        </p:grpSpPr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5425" y="3757613"/>
              <a:ext cx="968376" cy="1140531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44613" y="4362420"/>
              <a:ext cx="557991" cy="460371"/>
            </a:xfrm>
            <a:prstGeom prst="rect">
              <a:avLst/>
            </a:prstGeom>
          </p:spPr>
        </p:pic>
        <p:cxnSp>
          <p:nvCxnSpPr>
            <p:cNvPr id="94" name="Straight Connector 93"/>
            <p:cNvCxnSpPr/>
            <p:nvPr/>
          </p:nvCxnSpPr>
          <p:spPr>
            <a:xfrm flipH="1">
              <a:off x="1020104" y="3341688"/>
              <a:ext cx="400710" cy="5238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4345" y="4219529"/>
              <a:ext cx="393291" cy="587376"/>
            </a:xfrm>
            <a:prstGeom prst="rect">
              <a:avLst/>
            </a:prstGeom>
          </p:spPr>
        </p:pic>
        <p:pic>
          <p:nvPicPr>
            <p:cNvPr id="150" name="Picture 14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34287" y="4210050"/>
              <a:ext cx="466776" cy="534121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4742815" y="4624379"/>
            <a:ext cx="1361123" cy="1532643"/>
            <a:chOff x="4742815" y="4929188"/>
            <a:chExt cx="1361123" cy="1532643"/>
          </a:xfrm>
        </p:grpSpPr>
        <p:pic>
          <p:nvPicPr>
            <p:cNvPr id="159" name="Picture 15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742815" y="5321300"/>
              <a:ext cx="968376" cy="1140531"/>
            </a:xfrm>
            <a:prstGeom prst="rect">
              <a:avLst/>
            </a:prstGeom>
          </p:spPr>
        </p:pic>
        <p:cxnSp>
          <p:nvCxnSpPr>
            <p:cNvPr id="117" name="Straight Connector 116"/>
            <p:cNvCxnSpPr/>
            <p:nvPr/>
          </p:nvCxnSpPr>
          <p:spPr>
            <a:xfrm flipH="1">
              <a:off x="5427147" y="4929188"/>
              <a:ext cx="676791" cy="37782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1" name="Picture 16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19906" y="5653087"/>
              <a:ext cx="466776" cy="534121"/>
            </a:xfrm>
            <a:prstGeom prst="rect">
              <a:avLst/>
            </a:prstGeom>
          </p:spPr>
        </p:pic>
        <p:pic>
          <p:nvPicPr>
            <p:cNvPr id="160" name="Picture 15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14307" y="6018213"/>
              <a:ext cx="407913" cy="336549"/>
            </a:xfrm>
            <a:prstGeom prst="rect">
              <a:avLst/>
            </a:prstGeom>
          </p:spPr>
        </p:pic>
      </p:grpSp>
      <p:grpSp>
        <p:nvGrpSpPr>
          <p:cNvPr id="35" name="Group 34"/>
          <p:cNvGrpSpPr/>
          <p:nvPr/>
        </p:nvGrpSpPr>
        <p:grpSpPr>
          <a:xfrm>
            <a:off x="7893049" y="4568816"/>
            <a:ext cx="968376" cy="1604083"/>
            <a:chOff x="7893049" y="4873625"/>
            <a:chExt cx="968376" cy="1604083"/>
          </a:xfrm>
        </p:grpSpPr>
        <p:cxnSp>
          <p:nvCxnSpPr>
            <p:cNvPr id="123" name="Straight Connector 122"/>
            <p:cNvCxnSpPr/>
            <p:nvPr/>
          </p:nvCxnSpPr>
          <p:spPr>
            <a:xfrm>
              <a:off x="8008938" y="4873625"/>
              <a:ext cx="420687" cy="76993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7893049" y="5337177"/>
              <a:ext cx="968376" cy="1140531"/>
            </a:xfrm>
            <a:prstGeom prst="rect">
              <a:avLst/>
            </a:prstGeom>
          </p:spPr>
        </p:pic>
      </p:grpSp>
      <p:grpSp>
        <p:nvGrpSpPr>
          <p:cNvPr id="33" name="Group 32"/>
          <p:cNvGrpSpPr/>
          <p:nvPr/>
        </p:nvGrpSpPr>
        <p:grpSpPr>
          <a:xfrm>
            <a:off x="6630987" y="2765732"/>
            <a:ext cx="1635905" cy="1744419"/>
            <a:chOff x="6630987" y="3233101"/>
            <a:chExt cx="1635905" cy="1744419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08901" y="4466083"/>
              <a:ext cx="557991" cy="460371"/>
            </a:xfrm>
            <a:prstGeom prst="rect">
              <a:avLst/>
            </a:prstGeom>
          </p:spPr>
        </p:pic>
        <p:cxnSp>
          <p:nvCxnSpPr>
            <p:cNvPr id="113" name="Straight Connector 112"/>
            <p:cNvCxnSpPr/>
            <p:nvPr/>
          </p:nvCxnSpPr>
          <p:spPr>
            <a:xfrm>
              <a:off x="7014831" y="3233101"/>
              <a:ext cx="422607" cy="6324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630987" y="3836989"/>
              <a:ext cx="968376" cy="1140531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207960" y="1695441"/>
            <a:ext cx="3036891" cy="1356432"/>
            <a:chOff x="207960" y="1847846"/>
            <a:chExt cx="3036891" cy="1356432"/>
          </a:xfrm>
        </p:grpSpPr>
        <p:cxnSp>
          <p:nvCxnSpPr>
            <p:cNvPr id="90" name="Straight Connector 89"/>
            <p:cNvCxnSpPr/>
            <p:nvPr/>
          </p:nvCxnSpPr>
          <p:spPr>
            <a:xfrm flipH="1">
              <a:off x="1778001" y="1847846"/>
              <a:ext cx="1466850" cy="5238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207960" y="2063747"/>
              <a:ext cx="2742552" cy="1140531"/>
              <a:chOff x="207960" y="2216151"/>
              <a:chExt cx="2742552" cy="1140531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07960" y="2216151"/>
                <a:ext cx="968376" cy="1140531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30255" y="2662236"/>
                <a:ext cx="393291" cy="58737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170865" y="2786062"/>
                <a:ext cx="466776" cy="534121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8939" y="2784480"/>
                <a:ext cx="557991" cy="460371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2348809" y="2269473"/>
                <a:ext cx="601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Take</a:t>
                </a:r>
                <a:endParaRPr lang="en-US" dirty="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1446529" y="4608504"/>
            <a:ext cx="968376" cy="1534232"/>
            <a:chOff x="1446529" y="4913313"/>
            <a:chExt cx="968376" cy="1534232"/>
          </a:xfrm>
        </p:grpSpPr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1446529" y="5307014"/>
              <a:ext cx="968376" cy="1140531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545928" y="5781663"/>
              <a:ext cx="393291" cy="587376"/>
            </a:xfrm>
            <a:prstGeom prst="rect">
              <a:avLst/>
            </a:prstGeom>
          </p:spPr>
        </p:pic>
        <p:cxnSp>
          <p:nvCxnSpPr>
            <p:cNvPr id="104" name="Straight Connector 103"/>
            <p:cNvCxnSpPr>
              <a:endCxn id="155" idx="0"/>
            </p:cNvCxnSpPr>
            <p:nvPr/>
          </p:nvCxnSpPr>
          <p:spPr>
            <a:xfrm>
              <a:off x="1643063" y="4913313"/>
              <a:ext cx="287654" cy="39370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870388" y="5814292"/>
              <a:ext cx="466776" cy="534121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4940300" y="2740898"/>
            <a:ext cx="2074531" cy="1801003"/>
            <a:chOff x="4940300" y="3208267"/>
            <a:chExt cx="2074531" cy="1801003"/>
          </a:xfrm>
        </p:grpSpPr>
        <p:pic>
          <p:nvPicPr>
            <p:cNvPr id="158" name="Picture 15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4940300" y="3868739"/>
              <a:ext cx="968376" cy="1140531"/>
            </a:xfrm>
            <a:prstGeom prst="rect">
              <a:avLst/>
            </a:prstGeom>
          </p:spPr>
        </p:pic>
        <p:pic>
          <p:nvPicPr>
            <p:cNvPr id="87" name="Picture 8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15026" y="4502214"/>
              <a:ext cx="557991" cy="460371"/>
            </a:xfrm>
            <a:prstGeom prst="rect">
              <a:avLst/>
            </a:prstGeom>
          </p:spPr>
        </p:pic>
        <p:cxnSp>
          <p:nvCxnSpPr>
            <p:cNvPr id="111" name="Straight Connector 110"/>
            <p:cNvCxnSpPr/>
            <p:nvPr/>
          </p:nvCxnSpPr>
          <p:spPr>
            <a:xfrm flipH="1">
              <a:off x="5905840" y="3208267"/>
              <a:ext cx="1108991" cy="94463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64126" y="4205794"/>
              <a:ext cx="466776" cy="534121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5837237" y="4624379"/>
            <a:ext cx="968376" cy="1548519"/>
            <a:chOff x="5837237" y="4929188"/>
            <a:chExt cx="968376" cy="1548519"/>
          </a:xfrm>
        </p:grpSpPr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837237" y="5337176"/>
              <a:ext cx="968376" cy="1140531"/>
            </a:xfrm>
            <a:prstGeom prst="rect">
              <a:avLst/>
            </a:prstGeom>
          </p:spPr>
        </p:pic>
        <p:cxnSp>
          <p:nvCxnSpPr>
            <p:cNvPr id="119" name="Straight Connector 118"/>
            <p:cNvCxnSpPr>
              <a:endCxn id="163" idx="0"/>
            </p:cNvCxnSpPr>
            <p:nvPr/>
          </p:nvCxnSpPr>
          <p:spPr>
            <a:xfrm>
              <a:off x="6111875" y="4929188"/>
              <a:ext cx="209550" cy="40798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57358" y="5666380"/>
              <a:ext cx="466776" cy="534121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3207385" y="1695441"/>
            <a:ext cx="4483243" cy="1353575"/>
            <a:chOff x="3349625" y="2000250"/>
            <a:chExt cx="4483243" cy="1353575"/>
          </a:xfrm>
        </p:grpSpPr>
        <p:pic>
          <p:nvPicPr>
            <p:cNvPr id="86" name="Picture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4877" y="2427601"/>
              <a:ext cx="557991" cy="460371"/>
            </a:xfrm>
            <a:prstGeom prst="rect">
              <a:avLst/>
            </a:prstGeom>
          </p:spPr>
        </p:pic>
        <p:cxnSp>
          <p:nvCxnSpPr>
            <p:cNvPr id="92" name="Straight Connector 91"/>
            <p:cNvCxnSpPr/>
            <p:nvPr/>
          </p:nvCxnSpPr>
          <p:spPr>
            <a:xfrm>
              <a:off x="3349625" y="2000250"/>
              <a:ext cx="3304391" cy="58896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1" name="Picture 15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5841063" y="2213294"/>
              <a:ext cx="968376" cy="114053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3987631" y="2289669"/>
              <a:ext cx="11226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Don’tTake</a:t>
              </a:r>
              <a:endParaRPr lang="en-US" dirty="0"/>
            </a:p>
          </p:txBody>
        </p:sp>
        <p:pic>
          <p:nvPicPr>
            <p:cNvPr id="89" name="Picture 8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858346" y="2432048"/>
              <a:ext cx="466776" cy="534121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219481" y="610853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170</a:t>
            </a:r>
          </a:p>
          <a:p>
            <a:r>
              <a:rPr lang="en-US" sz="1400" dirty="0" smtClean="0"/>
              <a:t>Cal = 766</a:t>
            </a:r>
            <a:endParaRPr lang="en-US" sz="1400" dirty="0"/>
          </a:p>
        </p:txBody>
      </p:sp>
      <p:sp>
        <p:nvSpPr>
          <p:cNvPr id="85" name="TextBox 84"/>
          <p:cNvSpPr txBox="1"/>
          <p:nvPr/>
        </p:nvSpPr>
        <p:spPr>
          <a:xfrm>
            <a:off x="1525771" y="609764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Val = 120</a:t>
            </a:r>
          </a:p>
          <a:p>
            <a:r>
              <a:rPr lang="en-US" sz="1400" dirty="0" smtClean="0"/>
              <a:t>Cal = 766</a:t>
            </a:r>
            <a:endParaRPr 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2723203" y="608675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140</a:t>
            </a:r>
          </a:p>
          <a:p>
            <a:r>
              <a:rPr lang="en-US" sz="1400" dirty="0" smtClean="0"/>
              <a:t>Cal = 508</a:t>
            </a:r>
            <a:endParaRPr lang="en-US" sz="1400" dirty="0"/>
          </a:p>
        </p:txBody>
      </p:sp>
      <p:sp>
        <p:nvSpPr>
          <p:cNvPr id="93" name="TextBox 92"/>
          <p:cNvSpPr txBox="1"/>
          <p:nvPr/>
        </p:nvSpPr>
        <p:spPr>
          <a:xfrm>
            <a:off x="3637607" y="607586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90</a:t>
            </a:r>
          </a:p>
          <a:p>
            <a:r>
              <a:rPr lang="en-US" sz="1400" dirty="0" smtClean="0"/>
              <a:t>Cal = 145</a:t>
            </a:r>
            <a:endParaRPr lang="en-US" sz="1400" dirty="0"/>
          </a:p>
        </p:txBody>
      </p:sp>
      <p:sp>
        <p:nvSpPr>
          <p:cNvPr id="95" name="TextBox 94"/>
          <p:cNvSpPr txBox="1"/>
          <p:nvPr/>
        </p:nvSpPr>
        <p:spPr>
          <a:xfrm>
            <a:off x="4802377" y="6086759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80</a:t>
            </a:r>
          </a:p>
          <a:p>
            <a:r>
              <a:rPr lang="en-US" sz="1400" dirty="0" smtClean="0"/>
              <a:t>Cal = 612</a:t>
            </a:r>
            <a:endParaRPr lang="en-US" sz="1400" dirty="0"/>
          </a:p>
        </p:txBody>
      </p:sp>
      <p:sp>
        <p:nvSpPr>
          <p:cNvPr id="97" name="TextBox 96"/>
          <p:cNvSpPr txBox="1"/>
          <p:nvPr/>
        </p:nvSpPr>
        <p:spPr>
          <a:xfrm>
            <a:off x="5911650" y="6097647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30</a:t>
            </a:r>
          </a:p>
          <a:p>
            <a:r>
              <a:rPr lang="en-US" sz="1400" dirty="0" smtClean="0"/>
              <a:t>Cal = 258</a:t>
            </a:r>
            <a:endParaRPr lang="en-US" sz="1400" dirty="0"/>
          </a:p>
        </p:txBody>
      </p:sp>
      <p:sp>
        <p:nvSpPr>
          <p:cNvPr id="98" name="TextBox 97"/>
          <p:cNvSpPr txBox="1"/>
          <p:nvPr/>
        </p:nvSpPr>
        <p:spPr>
          <a:xfrm>
            <a:off x="6913138" y="6097643"/>
            <a:ext cx="853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50</a:t>
            </a:r>
          </a:p>
          <a:p>
            <a:r>
              <a:rPr lang="en-US" sz="1400" dirty="0" smtClean="0"/>
              <a:t>Cal = 354</a:t>
            </a:r>
            <a:endParaRPr lang="en-US" sz="1400" dirty="0"/>
          </a:p>
        </p:txBody>
      </p:sp>
      <p:sp>
        <p:nvSpPr>
          <p:cNvPr id="99" name="TextBox 98"/>
          <p:cNvSpPr txBox="1"/>
          <p:nvPr/>
        </p:nvSpPr>
        <p:spPr>
          <a:xfrm>
            <a:off x="8023482" y="6086753"/>
            <a:ext cx="670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Val = 0</a:t>
            </a:r>
          </a:p>
          <a:p>
            <a:r>
              <a:rPr lang="en-US" sz="1400" dirty="0" smtClean="0"/>
              <a:t>Cal = 0</a:t>
            </a:r>
            <a:endParaRPr lang="en-US" sz="1400" dirty="0"/>
          </a:p>
        </p:txBody>
      </p:sp>
      <p:sp>
        <p:nvSpPr>
          <p:cNvPr id="100" name="TextBox 99"/>
          <p:cNvSpPr txBox="1"/>
          <p:nvPr/>
        </p:nvSpPr>
        <p:spPr>
          <a:xfrm>
            <a:off x="5305711" y="341459"/>
            <a:ext cx="321485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Optimal substructure?</a:t>
            </a:r>
            <a:endParaRPr lang="en-US" sz="2600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051711" y="798659"/>
            <a:ext cx="381514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>
                <a:solidFill>
                  <a:srgbClr val="FF0000"/>
                </a:solidFill>
              </a:rPr>
              <a:t>Overlapping subproblems?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69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Different Menu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56643" y="2301089"/>
          <a:ext cx="3764048" cy="1307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38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0658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3429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31522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Food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beer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pizza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burger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juice</a:t>
                      </a:r>
                      <a:endParaRPr lang="en-US" sz="1700" dirty="0"/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Value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90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50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85</a:t>
                      </a:r>
                      <a:endParaRPr lang="en-US" sz="1700" dirty="0"/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calories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154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258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354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154</a:t>
                      </a:r>
                      <a:endParaRPr lang="en-US" sz="1700" dirty="0"/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1290" y="324888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Subtree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816714" y="6217788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410530" y="1745531"/>
            <a:ext cx="393291" cy="587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222725" y="1666156"/>
            <a:ext cx="543711" cy="8175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2417" y="1840786"/>
            <a:ext cx="557991" cy="460371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1655658" y="3751698"/>
            <a:ext cx="1824723" cy="1527797"/>
            <a:chOff x="1420128" y="3336058"/>
            <a:chExt cx="1824723" cy="1527797"/>
          </a:xfrm>
        </p:grpSpPr>
        <p:pic>
          <p:nvPicPr>
            <p:cNvPr id="152" name="Picture 15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276475" y="3723324"/>
              <a:ext cx="968376" cy="1140531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679094" y="4179166"/>
              <a:ext cx="393291" cy="587376"/>
            </a:xfrm>
            <a:prstGeom prst="rect">
              <a:avLst/>
            </a:prstGeom>
          </p:spPr>
        </p:pic>
        <p:cxnSp>
          <p:nvCxnSpPr>
            <p:cNvPr id="96" name="Straight Connector 95"/>
            <p:cNvCxnSpPr/>
            <p:nvPr/>
          </p:nvCxnSpPr>
          <p:spPr>
            <a:xfrm>
              <a:off x="1420128" y="3336058"/>
              <a:ext cx="994777" cy="52950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9" name="Picture 1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227842" y="1391954"/>
            <a:ext cx="968376" cy="1140531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3572973" y="2425823"/>
            <a:ext cx="3304391" cy="58896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1" name="Picture 1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007979" y="2648572"/>
            <a:ext cx="968376" cy="1140531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4210979" y="2715242"/>
            <a:ext cx="1175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Don’t Take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89903" y="1703125"/>
            <a:ext cx="475774" cy="664845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383717" y="2653305"/>
            <a:ext cx="543711" cy="81756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409" y="2827935"/>
            <a:ext cx="557991" cy="460371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97512" y="4623993"/>
            <a:ext cx="466776" cy="534121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586" y="4622411"/>
            <a:ext cx="557991" cy="460371"/>
          </a:xfrm>
          <a:prstGeom prst="rect">
            <a:avLst/>
          </a:prstGeom>
        </p:spPr>
      </p:pic>
      <p:grpSp>
        <p:nvGrpSpPr>
          <p:cNvPr id="95" name="Group 94"/>
          <p:cNvGrpSpPr/>
          <p:nvPr/>
        </p:nvGrpSpPr>
        <p:grpSpPr>
          <a:xfrm>
            <a:off x="5487099" y="4178115"/>
            <a:ext cx="2168473" cy="1140531"/>
            <a:chOff x="207960" y="2216151"/>
            <a:chExt cx="2168473" cy="1140531"/>
          </a:xfrm>
        </p:grpSpPr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207960" y="2216151"/>
              <a:ext cx="968376" cy="1140531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30368" y="2786062"/>
              <a:ext cx="466776" cy="534121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18442" y="2784480"/>
              <a:ext cx="557991" cy="460371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 flipH="1">
            <a:off x="6352356" y="3839269"/>
            <a:ext cx="393615" cy="44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758545" y="22028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3490" y="2415890"/>
            <a:ext cx="3141665" cy="1356432"/>
            <a:chOff x="443490" y="2415890"/>
            <a:chExt cx="3141665" cy="1356432"/>
          </a:xfrm>
        </p:grpSpPr>
        <p:cxnSp>
          <p:nvCxnSpPr>
            <p:cNvPr id="90" name="Straight Connector 89"/>
            <p:cNvCxnSpPr/>
            <p:nvPr/>
          </p:nvCxnSpPr>
          <p:spPr>
            <a:xfrm flipH="1">
              <a:off x="2013530" y="2415890"/>
              <a:ext cx="1571625" cy="5238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/>
            <p:cNvGrpSpPr/>
            <p:nvPr/>
          </p:nvGrpSpPr>
          <p:grpSpPr>
            <a:xfrm>
              <a:off x="443490" y="2631791"/>
              <a:ext cx="2742552" cy="1140531"/>
              <a:chOff x="207960" y="2216151"/>
              <a:chExt cx="2742552" cy="1140531"/>
            </a:xfrm>
          </p:grpSpPr>
          <p:pic>
            <p:nvPicPr>
              <p:cNvPr id="140" name="Picture 13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flipH="1">
                <a:off x="207960" y="2216151"/>
                <a:ext cx="968376" cy="1140531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630255" y="2662236"/>
                <a:ext cx="393291" cy="587376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523408" y="2786062"/>
                <a:ext cx="466776" cy="534121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11482" y="2784480"/>
                <a:ext cx="557991" cy="460371"/>
              </a:xfrm>
              <a:prstGeom prst="rect">
                <a:avLst/>
              </a:prstGeom>
            </p:spPr>
          </p:pic>
          <p:sp>
            <p:nvSpPr>
              <p:cNvPr id="2" name="TextBox 1"/>
              <p:cNvSpPr txBox="1"/>
              <p:nvPr/>
            </p:nvSpPr>
            <p:spPr>
              <a:xfrm>
                <a:off x="2348809" y="2269473"/>
                <a:ext cx="6017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Take</a:t>
                </a:r>
                <a:endParaRPr lang="en-US" dirty="0"/>
              </a:p>
            </p:txBody>
          </p:sp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99137" y="3069064"/>
              <a:ext cx="432821" cy="604822"/>
            </a:xfrm>
            <a:prstGeom prst="rect">
              <a:avLst/>
            </a:prstGeom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92523" y="2730504"/>
            <a:ext cx="432821" cy="60482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95285" y="4586084"/>
            <a:ext cx="475774" cy="6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Given remaining weight, maximize value by choosing among remaining items</a:t>
            </a:r>
          </a:p>
          <a:p>
            <a:r>
              <a:rPr lang="en-US" dirty="0" smtClean="0"/>
              <a:t>Set of previously chosen items, or even value of that set, doesn’t matter!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Problem Being </a:t>
            </a:r>
            <a:r>
              <a:rPr lang="en-US" dirty="0"/>
              <a:t>S</a:t>
            </a:r>
            <a:r>
              <a:rPr lang="en-US" dirty="0" smtClean="0"/>
              <a:t>olved </a:t>
            </a:r>
            <a:r>
              <a:rPr lang="en-US" dirty="0"/>
              <a:t>at </a:t>
            </a:r>
            <a:r>
              <a:rPr lang="en-US" dirty="0" smtClean="0"/>
              <a:t>Each Node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53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memo as a third argument</a:t>
            </a:r>
          </a:p>
          <a:p>
            <a:r>
              <a:rPr lang="en-US" dirty="0" smtClean="0"/>
              <a:t>Key of memo is a tuple</a:t>
            </a:r>
          </a:p>
          <a:p>
            <a:pPr lvl="1"/>
            <a:r>
              <a:rPr lang="en-US" dirty="0" smtClean="0"/>
              <a:t>(items left to be considered, available weight)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tems left to be considered represented by </a:t>
            </a:r>
            <a:r>
              <a:rPr lang="en-US" sz="2000" dirty="0" smtClean="0">
                <a:latin typeface="Consolas" panose="020B0609020204030204" pitchFamily="49" charset="0"/>
                <a:ea typeface="Lucida Sans Typewriter" charset="0"/>
                <a:cs typeface="Lucida Sans Typewriter" charset="0"/>
              </a:rPr>
              <a:t>len(</a:t>
            </a:r>
            <a:r>
              <a:rPr lang="en-US" sz="2000" dirty="0" err="1" smtClean="0">
                <a:latin typeface="Consolas" panose="020B0609020204030204" pitchFamily="49" charset="0"/>
                <a:ea typeface="Lucida Sans Typewriter" charset="0"/>
                <a:cs typeface="Lucida Sans Typewriter" charset="0"/>
              </a:rPr>
              <a:t>toConsider</a:t>
            </a:r>
            <a:r>
              <a:rPr lang="en-US" sz="2000" dirty="0" smtClean="0">
                <a:latin typeface="Consolas" panose="020B0609020204030204" pitchFamily="49" charset="0"/>
                <a:ea typeface="Lucida Sans Typewriter" charset="0"/>
                <a:cs typeface="Lucida Sans Typewriter" charset="0"/>
              </a:rPr>
              <a:t>)</a:t>
            </a:r>
          </a:p>
          <a:p>
            <a:r>
              <a:rPr lang="en-US" dirty="0" smtClean="0">
                <a:ea typeface="Lucida Sans Typewriter" charset="0"/>
                <a:cs typeface="Lucida Sans Typewriter" charset="0"/>
              </a:rPr>
              <a:t>First thing body of function does is check whether the optimal choice of items given the the available weight is already in the memo</a:t>
            </a:r>
          </a:p>
          <a:p>
            <a:r>
              <a:rPr lang="en-US" dirty="0" smtClean="0">
                <a:ea typeface="Lucida Sans Typewriter" charset="0"/>
                <a:cs typeface="Lucida Sans Typewriter" charset="0"/>
              </a:rPr>
              <a:t>Last thing body of function does is update the memo</a:t>
            </a:r>
            <a:endParaRPr lang="en-US" dirty="0">
              <a:ea typeface="Lucida Sans Typewriter" charset="0"/>
              <a:cs typeface="Lucida Sans Typewriter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Modify </a:t>
            </a:r>
            <a:r>
              <a:rPr lang="en-US" dirty="0" err="1" smtClean="0"/>
              <a:t>maxVal</a:t>
            </a:r>
            <a:r>
              <a:rPr lang="en-US" dirty="0" smtClean="0"/>
              <a:t> to Use a Memo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63935" y="896319"/>
          <a:ext cx="7880393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43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37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2**len(items)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calls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65,536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4,294,967,296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22,701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78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29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63935" y="896319"/>
          <a:ext cx="7880393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43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37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2**len(items)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calls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65,536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4,294,967,296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22,701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18,446,744,073,709,551,616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42,569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340,282,366,920,938,463,463,374,607,431,768,211,456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83,319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115,792,089,237,316,195,423,570,985,008,687,907,853,269,984,665,640,564,039,457,584,007,913,129,639,936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176,614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002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>
                <a:ea typeface="ＭＳ Ｐゴシック" charset="-128"/>
              </a:rPr>
              <a:t>The tree is built top down starting with the root </a:t>
            </a:r>
          </a:p>
          <a:p>
            <a:r>
              <a:rPr lang="en-US" altLang="en-US" dirty="0">
                <a:ea typeface="ＭＳ Ｐゴシック" charset="-128"/>
              </a:rPr>
              <a:t>The first element is selected from the still to be considered items</a:t>
            </a:r>
            <a:endParaRPr lang="en-US" altLang="en-US" sz="2800" dirty="0">
              <a:ea typeface="ＭＳ Ｐゴシック" charset="-128"/>
            </a:endParaRPr>
          </a:p>
          <a:p>
            <a:pPr lvl="1"/>
            <a:r>
              <a:rPr lang="en-US" altLang="en-US" dirty="0">
                <a:ea typeface="ＭＳ Ｐゴシック" charset="-128"/>
              </a:rPr>
              <a:t>If there is room for that item in the knapsack, a node is constructed that reflects the consequence of choosing to take that item.  By convention, we draw that as the left </a:t>
            </a:r>
            <a:r>
              <a:rPr lang="en-US" altLang="en-US" dirty="0" smtClean="0">
                <a:ea typeface="ＭＳ Ｐゴシック" charset="-128"/>
              </a:rPr>
              <a:t>child</a:t>
            </a:r>
          </a:p>
          <a:p>
            <a:pPr lvl="1"/>
            <a:r>
              <a:rPr lang="en-US" altLang="en-US" dirty="0" smtClean="0">
                <a:ea typeface="ＭＳ Ｐゴシック" charset="-128"/>
              </a:rPr>
              <a:t>We </a:t>
            </a:r>
            <a:r>
              <a:rPr lang="en-US" altLang="en-US" dirty="0">
                <a:ea typeface="ＭＳ Ｐゴシック" charset="-128"/>
              </a:rPr>
              <a:t>also explore the consequences of not taking that </a:t>
            </a:r>
            <a:r>
              <a:rPr lang="en-US" altLang="en-US" dirty="0" smtClean="0">
                <a:ea typeface="ＭＳ Ｐゴシック" charset="-128"/>
              </a:rPr>
              <a:t>item. This </a:t>
            </a:r>
            <a:r>
              <a:rPr lang="en-US" altLang="en-US" dirty="0">
                <a:ea typeface="ＭＳ Ｐゴシック" charset="-128"/>
              </a:rPr>
              <a:t>is the right </a:t>
            </a:r>
            <a:r>
              <a:rPr lang="en-US" altLang="en-US" dirty="0" smtClean="0">
                <a:ea typeface="ＭＳ Ｐゴシック" charset="-128"/>
              </a:rPr>
              <a:t>child</a:t>
            </a:r>
          </a:p>
          <a:p>
            <a:r>
              <a:rPr lang="en-US" altLang="en-US" dirty="0" smtClean="0">
                <a:ea typeface="ＭＳ Ｐゴシック" charset="-128"/>
              </a:rPr>
              <a:t>The </a:t>
            </a:r>
            <a:r>
              <a:rPr lang="en-US" altLang="en-US" dirty="0">
                <a:ea typeface="ＭＳ Ｐゴシック" charset="-128"/>
              </a:rPr>
              <a:t>process is then applied </a:t>
            </a:r>
            <a:r>
              <a:rPr lang="en-US" altLang="en-US" dirty="0">
                <a:solidFill>
                  <a:srgbClr val="FF0000"/>
                </a:solidFill>
                <a:ea typeface="ＭＳ Ｐゴシック" charset="-128"/>
              </a:rPr>
              <a:t>recursively</a:t>
            </a:r>
            <a:r>
              <a:rPr lang="en-US" altLang="en-US" dirty="0">
                <a:ea typeface="ＭＳ Ｐゴシック" charset="-128"/>
              </a:rPr>
              <a:t> to non-leaf </a:t>
            </a:r>
            <a:r>
              <a:rPr lang="en-US" altLang="en-US" dirty="0" smtClean="0">
                <a:ea typeface="ＭＳ Ｐゴシック" charset="-128"/>
              </a:rPr>
              <a:t>children</a:t>
            </a:r>
          </a:p>
          <a:p>
            <a:r>
              <a:rPr lang="en-US" altLang="en-US" dirty="0" smtClean="0">
                <a:ea typeface="ＭＳ Ｐゴシック" charset="-128"/>
              </a:rPr>
              <a:t>Once tree generated, chose </a:t>
            </a:r>
            <a:r>
              <a:rPr lang="en-US" altLang="en-US" dirty="0">
                <a:ea typeface="ＭＳ Ｐゴシック" charset="-128"/>
              </a:rPr>
              <a:t>a node with the highest value </a:t>
            </a:r>
            <a:r>
              <a:rPr lang="en-US" altLang="en-US" dirty="0" smtClean="0">
                <a:ea typeface="ＭＳ Ｐゴシック" charset="-128"/>
              </a:rPr>
              <a:t>that meets constraints</a:t>
            </a:r>
            <a:endParaRPr lang="en-US" altLang="en-US" dirty="0">
              <a:ea typeface="ＭＳ Ｐゴシック" charset="-128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altLang="en-US" dirty="0" smtClean="0">
                <a:ea typeface="ＭＳ Ｐゴシック" charset="-128"/>
              </a:rPr>
              <a:t>Search </a:t>
            </a:r>
            <a:r>
              <a:rPr lang="en-US" altLang="en-US" dirty="0">
                <a:ea typeface="ＭＳ Ｐゴシック" charset="-128"/>
              </a:rPr>
              <a:t>Tree </a:t>
            </a:r>
            <a:r>
              <a:rPr lang="en-US" altLang="en-US" dirty="0" smtClean="0">
                <a:ea typeface="ＭＳ Ｐゴシック" charset="-128"/>
              </a:rPr>
              <a:t>Implementation, revisited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8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30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63935" y="896319"/>
          <a:ext cx="7880393" cy="5161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22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12431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8379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2**len(items)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Number of calls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65,536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5,191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4,294,967,296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22,701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18,446,744,073,709,551,616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42,569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340,282,366,920,938,463,463,374,607,431,768,211,456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83,319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256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115,792,089,237,316,195,423,570,985,008,687,907,853,269,984,665,640,564,039,457,584,007,913,129,639,936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176,614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512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Really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really</a:t>
                      </a:r>
                      <a:r>
                        <a:rPr lang="en-US" baseline="0" smtClean="0"/>
                        <a:t> big number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351,230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Absolutely huge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dirty="0" smtClean="0"/>
                        <a:t>703,802</a:t>
                      </a:r>
                      <a:endParaRPr 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841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 is exponential</a:t>
            </a:r>
          </a:p>
          <a:p>
            <a:r>
              <a:rPr lang="en-US" dirty="0" smtClean="0"/>
              <a:t>Have we overturned the laws of the universe?</a:t>
            </a:r>
          </a:p>
          <a:p>
            <a:r>
              <a:rPr lang="en-US" dirty="0" smtClean="0"/>
              <a:t>Is dynamic programming a miracle?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How Can This Be?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ira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86" y="2732313"/>
            <a:ext cx="5890458" cy="332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2804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No, </a:t>
            </a:r>
            <a:r>
              <a:rPr lang="en-US" dirty="0"/>
              <a:t>but computational complexity can be </a:t>
            </a:r>
            <a:r>
              <a:rPr lang="en-US" dirty="0" smtClean="0"/>
              <a:t>subtle</a:t>
            </a:r>
          </a:p>
          <a:p>
            <a:r>
              <a:rPr lang="en-US" dirty="0" smtClean="0"/>
              <a:t>Algorithm falls into a complexity class called </a:t>
            </a:r>
            <a:r>
              <a:rPr lang="en-US" b="1" dirty="0" smtClean="0">
                <a:solidFill>
                  <a:srgbClr val="C00000"/>
                </a:solidFill>
              </a:rPr>
              <a:t>pseudo-polynomial</a:t>
            </a:r>
          </a:p>
          <a:p>
            <a:endParaRPr lang="en-US" b="1" dirty="0" smtClean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Miracle?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91" y="2643207"/>
            <a:ext cx="7771740" cy="1930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1" y="4625408"/>
            <a:ext cx="2522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Linear in </a:t>
            </a:r>
            <a:r>
              <a:rPr lang="en-US" sz="2400" b="1" dirty="0" smtClean="0">
                <a:solidFill>
                  <a:srgbClr val="C00000"/>
                </a:solidFill>
              </a:rPr>
              <a:t>value </a:t>
            </a:r>
            <a:r>
              <a:rPr lang="en-US" sz="2400" dirty="0" smtClean="0"/>
              <a:t>of x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800100" y="5250891"/>
            <a:ext cx="81153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But exponential in number bits used to represent x, i.e. in </a:t>
            </a:r>
            <a:r>
              <a:rPr lang="en-US" sz="2400" b="1" dirty="0" smtClean="0">
                <a:solidFill>
                  <a:srgbClr val="C00000"/>
                </a:solidFill>
              </a:rPr>
              <a:t>length</a:t>
            </a:r>
            <a:r>
              <a:rPr lang="en-US" sz="2400" dirty="0" smtClean="0"/>
              <a:t> of input—2</a:t>
            </a:r>
            <a:r>
              <a:rPr lang="en-US" sz="2400" baseline="30000" dirty="0" smtClean="0"/>
              <a:t>log(x</a:t>
            </a:r>
            <a:r>
              <a:rPr lang="en-US" sz="2400" baseline="30000" dirty="0" smtClean="0"/>
              <a:t>)</a:t>
            </a:r>
          </a:p>
          <a:p>
            <a:endParaRPr lang="en-US" sz="2400" baseline="30000" dirty="0"/>
          </a:p>
        </p:txBody>
      </p:sp>
      <p:sp>
        <p:nvSpPr>
          <p:cNvPr id="9" name="TextBox 8"/>
          <p:cNvSpPr txBox="1"/>
          <p:nvPr/>
        </p:nvSpPr>
        <p:spPr>
          <a:xfrm>
            <a:off x="4857750" y="3754081"/>
            <a:ext cx="32657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for some range of values, we don’t care about number </a:t>
            </a:r>
            <a:r>
              <a:rPr lang="en-US" sz="2400"/>
              <a:t>of </a:t>
            </a:r>
            <a:r>
              <a:rPr lang="en-US" sz="2400" smtClean="0"/>
              <a:t>bits</a:t>
            </a:r>
            <a:endParaRPr lang="en-US" sz="2400" baseline="30000" dirty="0"/>
          </a:p>
        </p:txBody>
      </p:sp>
    </p:spTree>
    <p:extLst>
      <p:ext uri="{BB962C8B-B14F-4D97-AF65-F5344CB8AC3E}">
        <p14:creationId xmlns:p14="http://schemas.microsoft.com/office/powerpoint/2010/main" val="145990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Running </a:t>
            </a:r>
            <a:r>
              <a:rPr lang="en-US" sz="2400" dirty="0"/>
              <a:t>time of </a:t>
            </a:r>
            <a:r>
              <a:rPr lang="en-US" sz="2400" dirty="0" err="1">
                <a:latin typeface="Lucida Sans Typewriter" charset="0"/>
                <a:ea typeface="Lucida Sans Typewriter" charset="0"/>
                <a:cs typeface="Lucida Sans Typewriter" charset="0"/>
              </a:rPr>
              <a:t>fastMaxVal</a:t>
            </a:r>
            <a:r>
              <a:rPr lang="en-US" sz="2400" dirty="0"/>
              <a:t> is </a:t>
            </a:r>
            <a:r>
              <a:rPr lang="en-US" sz="2400" dirty="0" smtClean="0"/>
              <a:t>polynomial in number </a:t>
            </a:r>
            <a:r>
              <a:rPr lang="en-US" sz="2400" dirty="0"/>
              <a:t>of distinct pairs, </a:t>
            </a:r>
            <a:r>
              <a:rPr lang="en-US" sz="2400" dirty="0" smtClean="0"/>
              <a:t>&lt;</a:t>
            </a:r>
            <a:r>
              <a:rPr lang="en-US" sz="2400" dirty="0" err="1" smtClean="0">
                <a:latin typeface="Lucida Sans Typewriter" charset="0"/>
                <a:ea typeface="Lucida Sans Typewriter" charset="0"/>
                <a:cs typeface="Lucida Sans Typewriter" charset="0"/>
              </a:rPr>
              <a:t>toConsider</a:t>
            </a:r>
            <a:r>
              <a:rPr lang="en-US" sz="2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, avail</a:t>
            </a:r>
            <a:r>
              <a:rPr lang="en-US" sz="2400" dirty="0" smtClean="0"/>
              <a:t>&gt;</a:t>
            </a:r>
          </a:p>
          <a:p>
            <a:endParaRPr lang="en-US" sz="2400" dirty="0" smtClean="0"/>
          </a:p>
          <a:p>
            <a:r>
              <a:rPr lang="en-US" sz="2400" dirty="0"/>
              <a:t>N</a:t>
            </a:r>
            <a:r>
              <a:rPr lang="en-US" sz="2400" dirty="0" smtClean="0"/>
              <a:t>umber </a:t>
            </a:r>
            <a:r>
              <a:rPr lang="en-US" sz="2400" dirty="0"/>
              <a:t>of possible values of </a:t>
            </a:r>
            <a:r>
              <a:rPr lang="en-US" sz="2400" dirty="0" err="1">
                <a:latin typeface="Lucida Sans Typewriter" charset="0"/>
                <a:ea typeface="Lucida Sans Typewriter" charset="0"/>
                <a:cs typeface="Lucida Sans Typewriter" charset="0"/>
              </a:rPr>
              <a:t>toConsider</a:t>
            </a:r>
            <a:r>
              <a:rPr lang="en-US" sz="2400" dirty="0"/>
              <a:t> </a:t>
            </a:r>
            <a:r>
              <a:rPr lang="en-US" sz="2400" dirty="0" smtClean="0"/>
              <a:t>bounded </a:t>
            </a:r>
            <a:r>
              <a:rPr lang="en-US" sz="2400" dirty="0"/>
              <a:t>by </a:t>
            </a:r>
            <a:r>
              <a:rPr lang="en-US" sz="2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len(items)</a:t>
            </a:r>
          </a:p>
          <a:p>
            <a:endParaRPr lang="en-US" sz="2400" dirty="0" smtClean="0">
              <a:latin typeface="Lucida Sans Typewriter" charset="0"/>
              <a:ea typeface="Lucida Sans Typewriter" charset="0"/>
              <a:cs typeface="Lucida Sans Typewriter" charset="0"/>
            </a:endParaRPr>
          </a:p>
          <a:p>
            <a:r>
              <a:rPr lang="en-US" sz="2400" dirty="0" smtClean="0"/>
              <a:t>Possible values of </a:t>
            </a:r>
            <a:r>
              <a:rPr lang="en-US" sz="2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avail</a:t>
            </a:r>
            <a:r>
              <a:rPr lang="en-US" sz="2400" dirty="0" smtClean="0"/>
              <a:t> a bit harder to characterize</a:t>
            </a:r>
          </a:p>
          <a:p>
            <a:pPr lvl="2"/>
            <a:r>
              <a:rPr lang="en-US" sz="2400" dirty="0" smtClean="0"/>
              <a:t>Bounded by number of distinct sums of weights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And </a:t>
            </a:r>
            <a:r>
              <a:rPr lang="en-US" dirty="0" err="1" smtClean="0"/>
              <a:t>fastMaxVal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Distinct Combinations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2" y="1045639"/>
            <a:ext cx="7506212" cy="51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Many problems of practical importance can be formulated as </a:t>
            </a:r>
            <a:r>
              <a:rPr lang="en-US" dirty="0" smtClean="0">
                <a:solidFill>
                  <a:srgbClr val="FF0000"/>
                </a:solidFill>
              </a:rPr>
              <a:t>optimization problems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Greedy algorithms </a:t>
            </a:r>
            <a:r>
              <a:rPr lang="en-US" dirty="0" smtClean="0"/>
              <a:t>often provide adequate (though not necessarily optimal) solutions</a:t>
            </a:r>
          </a:p>
          <a:p>
            <a:r>
              <a:rPr lang="en-US" dirty="0" smtClean="0"/>
              <a:t>Finding an optimal solution is usually </a:t>
            </a:r>
            <a:r>
              <a:rPr lang="en-US" dirty="0" smtClean="0">
                <a:solidFill>
                  <a:srgbClr val="FF0000"/>
                </a:solidFill>
              </a:rPr>
              <a:t>exponentially hard</a:t>
            </a:r>
          </a:p>
          <a:p>
            <a:r>
              <a:rPr lang="en-US" dirty="0" smtClean="0"/>
              <a:t>But </a:t>
            </a:r>
            <a:r>
              <a:rPr lang="en-US" dirty="0" smtClean="0">
                <a:solidFill>
                  <a:srgbClr val="FF0000"/>
                </a:solidFill>
              </a:rPr>
              <a:t>dynamic programming</a:t>
            </a:r>
            <a:r>
              <a:rPr lang="en-US" dirty="0" smtClean="0"/>
              <a:t> often yields good performance for a subclass of optimization problems—those with optimal substructure and overlapping subproblems</a:t>
            </a:r>
          </a:p>
          <a:p>
            <a:pPr lvl="1"/>
            <a:r>
              <a:rPr lang="en-US" dirty="0" smtClean="0"/>
              <a:t>Solution </a:t>
            </a:r>
            <a:r>
              <a:rPr lang="en-US" b="1" dirty="0" smtClean="0"/>
              <a:t>always correct</a:t>
            </a:r>
          </a:p>
          <a:p>
            <a:pPr lvl="1"/>
            <a:r>
              <a:rPr lang="en-US" b="1" dirty="0" smtClean="0"/>
              <a:t>Fast</a:t>
            </a:r>
            <a:r>
              <a:rPr lang="en-US" dirty="0" smtClean="0"/>
              <a:t> under the right circumstances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of Lectures </a:t>
            </a:r>
            <a:r>
              <a:rPr lang="en-US" dirty="0" smtClean="0"/>
              <a:t>1-2 (so far)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0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C00000"/>
                </a:solidFill>
              </a:rPr>
              <a:t>Conditional expressions</a:t>
            </a:r>
          </a:p>
          <a:p>
            <a:r>
              <a:rPr lang="en-US" b="1" dirty="0" smtClean="0">
                <a:solidFill>
                  <a:srgbClr val="C00000"/>
                </a:solidFill>
              </a:rPr>
              <a:t>List comprehension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I Have a Few Minutes, </a:t>
            </a:r>
            <a:r>
              <a:rPr lang="en-US" dirty="0" smtClean="0"/>
              <a:t>more Python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Expressions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7327" y="2001687"/>
            <a:ext cx="5942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/>
              <a:t>Evaluate c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If c is True, the value of the expression is e1</a:t>
            </a:r>
          </a:p>
          <a:p>
            <a:pPr marL="342900" indent="-342900">
              <a:buAutoNum type="arabicParenR"/>
            </a:pPr>
            <a:r>
              <a:rPr lang="en-US" sz="2400" dirty="0" smtClean="0"/>
              <a:t>If c if False, the value of the expression </a:t>
            </a:r>
            <a:r>
              <a:rPr lang="en-US" sz="2400" smtClean="0"/>
              <a:t>is e2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123311"/>
            <a:ext cx="4248150" cy="666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74"/>
          <a:stretch/>
        </p:blipFill>
        <p:spPr>
          <a:xfrm>
            <a:off x="1248355" y="3895044"/>
            <a:ext cx="4095579" cy="4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63"/>
          <a:stretch/>
        </p:blipFill>
        <p:spPr>
          <a:xfrm>
            <a:off x="644056" y="1259170"/>
            <a:ext cx="8149006" cy="242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09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3" y="1316651"/>
            <a:ext cx="5175885" cy="4418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93" y="2291269"/>
            <a:ext cx="346587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ea typeface="ＭＳ Ｐゴシック" charset="-128"/>
              </a:rPr>
              <a:t>Header for Decision Tree Implementation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0100" y="3698364"/>
            <a:ext cx="736600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spcBef>
                <a:spcPts val="600"/>
              </a:spcBef>
              <a:spcAft>
                <a:spcPts val="600"/>
              </a:spcAft>
            </a:pPr>
            <a:r>
              <a:rPr lang="en-US" sz="2400" kern="1000" spc="-65" dirty="0" err="1">
                <a:latin typeface="Consolas" charset="0"/>
                <a:ea typeface="Times New Roman" charset="0"/>
                <a:cs typeface="Times New Roman" charset="0"/>
              </a:rPr>
              <a:t>toConsider</a:t>
            </a:r>
            <a:r>
              <a:rPr lang="en-US" sz="2400" kern="1000" dirty="0">
                <a:latin typeface="Minion Pro Medium" charset="0"/>
                <a:ea typeface="Times New Roman" charset="0"/>
                <a:cs typeface="Times New Roman" charset="0"/>
              </a:rPr>
              <a:t>. Those </a:t>
            </a:r>
            <a:r>
              <a:rPr lang="en-US" sz="2400" kern="1000" dirty="0" smtClean="0">
                <a:latin typeface="Minion Pro Medium" charset="0"/>
                <a:ea typeface="Times New Roman" charset="0"/>
                <a:cs typeface="Times New Roman" charset="0"/>
              </a:rPr>
              <a:t>items </a:t>
            </a:r>
            <a:r>
              <a:rPr lang="en-US" sz="2400" kern="1000" dirty="0">
                <a:latin typeface="Minion Pro Medium" charset="0"/>
                <a:ea typeface="Times New Roman" charset="0"/>
                <a:cs typeface="Times New Roman" charset="0"/>
              </a:rPr>
              <a:t>that nodes higher up in the tree (corresponding to earlier calls in the recursive call stack) have not yet </a:t>
            </a:r>
            <a:r>
              <a:rPr lang="en-US" sz="2400" kern="1000" dirty="0" smtClean="0">
                <a:latin typeface="Minion Pro Medium" charset="0"/>
                <a:ea typeface="Times New Roman" charset="0"/>
                <a:cs typeface="Times New Roman" charset="0"/>
              </a:rPr>
              <a:t>considered</a:t>
            </a:r>
          </a:p>
          <a:p>
            <a:pPr marR="0" lvl="0" algn="just">
              <a:spcBef>
                <a:spcPts val="600"/>
              </a:spcBef>
              <a:spcAft>
                <a:spcPts val="600"/>
              </a:spcAft>
            </a:pPr>
            <a:endParaRPr lang="en-US" sz="2400" kern="1000" dirty="0">
              <a:latin typeface="Minion Pro Medium" charset="0"/>
              <a:ea typeface="Times New Roman" charset="0"/>
              <a:cs typeface="Times New Roman" charset="0"/>
            </a:endParaRPr>
          </a:p>
          <a:p>
            <a:r>
              <a:rPr lang="en-US" sz="2400" kern="1000" spc="-65" dirty="0">
                <a:latin typeface="Consolas" charset="0"/>
                <a:ea typeface="Calibri" charset="0"/>
                <a:cs typeface="Times New Roman" charset="0"/>
              </a:rPr>
              <a:t>avail</a:t>
            </a:r>
            <a:r>
              <a:rPr lang="en-US" sz="2400" kern="1000" dirty="0">
                <a:latin typeface="Minion Pro Med" charset="0"/>
                <a:ea typeface="Calibri" charset="0"/>
                <a:cs typeface="Times New Roman" charset="0"/>
              </a:rPr>
              <a:t>. The amount of space still </a:t>
            </a:r>
            <a:r>
              <a:rPr lang="en-US" sz="2400" kern="1000" dirty="0" smtClean="0">
                <a:latin typeface="Minion Pro Med" charset="0"/>
                <a:ea typeface="Calibri" charset="0"/>
                <a:cs typeface="Times New Roman" charset="0"/>
              </a:rPr>
              <a:t>available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12" y="1220652"/>
            <a:ext cx="8649176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7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List Comprehension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324612"/>
            <a:ext cx="7829361" cy="4613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573960"/>
            <a:ext cx="8267700" cy="81155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09"/>
          <a:stretch/>
        </p:blipFill>
        <p:spPr>
          <a:xfrm>
            <a:off x="462568" y="3868535"/>
            <a:ext cx="6934200" cy="80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0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Puzzler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8" y="1285875"/>
            <a:ext cx="7977798" cy="187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3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Body of </a:t>
            </a:r>
            <a:r>
              <a:rPr lang="en-US" dirty="0" err="1" smtClean="0"/>
              <a:t>maxVal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019907" y="5243836"/>
            <a:ext cx="73239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Does not actually build search tree</a:t>
            </a:r>
          </a:p>
          <a:p>
            <a:r>
              <a:rPr lang="en-US" sz="2400" dirty="0" smtClean="0"/>
              <a:t>Local variable </a:t>
            </a:r>
            <a:r>
              <a:rPr lang="en-US" sz="2400" dirty="0" smtClean="0">
                <a:latin typeface="Lucida Sans Typewriter" charset="0"/>
                <a:ea typeface="Lucida Sans Typewriter" charset="0"/>
                <a:cs typeface="Lucida Sans Typewriter" charset="0"/>
              </a:rPr>
              <a:t>result</a:t>
            </a:r>
            <a:r>
              <a:rPr lang="en-US" sz="2400" dirty="0" smtClean="0"/>
              <a:t> records best solution found so far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253"/>
          <a:stretch/>
        </p:blipFill>
        <p:spPr>
          <a:xfrm>
            <a:off x="173416" y="900996"/>
            <a:ext cx="8562812" cy="546163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00889" y="900996"/>
            <a:ext cx="224891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Don’t explore paths that exceed constraint</a:t>
            </a:r>
          </a:p>
          <a:p>
            <a:endParaRPr lang="en-US" sz="2000" dirty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rgbClr val="FF0000"/>
                </a:solidFill>
              </a:rPr>
              <a:t>Local variable</a:t>
            </a:r>
          </a:p>
          <a:p>
            <a:r>
              <a:rPr lang="en-US" sz="2000" dirty="0">
                <a:latin typeface="Consolas" panose="020B0609020204030204" pitchFamily="49" charset="0"/>
                <a:ea typeface="Lucida Sans Typewriter" charset="0"/>
                <a:cs typeface="Lucida Sans Typewriter" charset="0"/>
              </a:rPr>
              <a:t>r</a:t>
            </a:r>
            <a:r>
              <a:rPr lang="en-US" sz="2000" dirty="0" smtClean="0">
                <a:latin typeface="Consolas" panose="020B0609020204030204" pitchFamily="49" charset="0"/>
                <a:ea typeface="Lucida Sans Typewriter" charset="0"/>
                <a:cs typeface="Lucida Sans Typewriter" charset="0"/>
              </a:rPr>
              <a:t>esult</a:t>
            </a:r>
            <a:r>
              <a:rPr lang="en-US" sz="2000" dirty="0" smtClean="0">
                <a:solidFill>
                  <a:srgbClr val="FF0000"/>
                </a:solidFill>
              </a:rPr>
              <a:t> records</a:t>
            </a:r>
          </a:p>
          <a:p>
            <a:r>
              <a:rPr lang="en-US" sz="2000" dirty="0">
                <a:solidFill>
                  <a:srgbClr val="FF0000"/>
                </a:solidFill>
              </a:rPr>
              <a:t>b</a:t>
            </a:r>
            <a:r>
              <a:rPr lang="en-US" sz="2000" dirty="0" smtClean="0">
                <a:solidFill>
                  <a:srgbClr val="FF0000"/>
                </a:solidFill>
              </a:rPr>
              <a:t>est solution so far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04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actually build a search tree</a:t>
            </a:r>
          </a:p>
          <a:p>
            <a:r>
              <a:rPr lang="en-US" dirty="0" smtClean="0"/>
              <a:t>Generate one path through the tree at a time</a:t>
            </a:r>
          </a:p>
          <a:p>
            <a:pPr lvl="1"/>
            <a:r>
              <a:rPr lang="en-US" dirty="0" smtClean="0"/>
              <a:t>Path encoded in recursive call stack</a:t>
            </a:r>
          </a:p>
          <a:p>
            <a:r>
              <a:rPr lang="en-US" dirty="0" smtClean="0"/>
              <a:t>Keep track of best path so far</a:t>
            </a:r>
          </a:p>
          <a:p>
            <a:pPr lvl="1"/>
            <a:r>
              <a:rPr lang="en-US" dirty="0" smtClean="0"/>
              <a:t>In local variable </a:t>
            </a:r>
            <a:r>
              <a:rPr lang="en-US" dirty="0" smtClean="0">
                <a:latin typeface="Lucida Sans Unicode" charset="0"/>
                <a:ea typeface="Lucida Sans Unicode" charset="0"/>
                <a:cs typeface="Lucida Sans Unicode" charset="0"/>
              </a:rPr>
              <a:t>result</a:t>
            </a:r>
            <a:endParaRPr lang="en-US" dirty="0">
              <a:latin typeface="Lucida Sans Unicode" charset="0"/>
              <a:ea typeface="Lucida Sans Unicode" charset="0"/>
              <a:cs typeface="Lucida Sans Unicode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Things to Note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7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calorie budget of 750 calories, chose an optimal set of foods from the menu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Try on Example from Lecture 1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877224" y="2093495"/>
          <a:ext cx="6882474" cy="13073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266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91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6189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0840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8487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10082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3361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42856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798902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Food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wine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beer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pizza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burger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fries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coke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apple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donut</a:t>
                      </a:r>
                      <a:endParaRPr lang="en-US" sz="1700" dirty="0"/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Value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89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90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50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90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79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90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10</a:t>
                      </a:r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81700"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calories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123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154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258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354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365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150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95</a:t>
                      </a:r>
                      <a:endParaRPr lang="en-US" sz="1700" dirty="0"/>
                    </a:p>
                  </a:txBody>
                  <a:tcPr marT="42419" marB="42419"/>
                </a:tc>
                <a:tc>
                  <a:txBody>
                    <a:bodyPr/>
                    <a:lstStyle/>
                    <a:p>
                      <a:r>
                        <a:rPr lang="en-US" sz="1700" dirty="0" smtClean="0"/>
                        <a:t>195</a:t>
                      </a:r>
                    </a:p>
                  </a:txBody>
                  <a:tcPr marT="42419" marB="42419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34086" y="4047831"/>
            <a:ext cx="65256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Note: I’ve changed </a:t>
            </a:r>
            <a:r>
              <a:rPr lang="en-US" sz="2400" dirty="0" err="1" smtClean="0"/>
              <a:t>testGreedy</a:t>
            </a:r>
            <a:r>
              <a:rPr lang="en-US" sz="2400" dirty="0" smtClean="0"/>
              <a:t> and </a:t>
            </a:r>
            <a:r>
              <a:rPr lang="en-US" sz="2400" dirty="0" err="1" smtClean="0"/>
              <a:t>testGreedys</a:t>
            </a:r>
            <a:r>
              <a:rPr lang="en-US" sz="2400" dirty="0" smtClean="0"/>
              <a:t> to make it easier to compare results to </a:t>
            </a:r>
            <a:r>
              <a:rPr lang="en-US" sz="2400" dirty="0" err="1" smtClean="0"/>
              <a:t>maxVal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415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61" y="1010957"/>
            <a:ext cx="7272338" cy="52386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err="1" smtClean="0"/>
              <a:t>maxVal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6.0002 Lecture 1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438772" y="5999209"/>
            <a:ext cx="100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Run it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35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Gave us a better answer than any of the </a:t>
            </a:r>
            <a:r>
              <a:rPr lang="en-US" dirty="0" err="1" smtClean="0"/>
              <a:t>greedies</a:t>
            </a:r>
            <a:endParaRPr lang="en-US" dirty="0" smtClean="0"/>
          </a:p>
          <a:p>
            <a:r>
              <a:rPr lang="en-US" dirty="0" smtClean="0"/>
              <a:t>Finished quickly</a:t>
            </a:r>
          </a:p>
          <a:p>
            <a:r>
              <a:rPr lang="en-US" dirty="0" smtClean="0"/>
              <a:t>But 2</a:t>
            </a:r>
            <a:r>
              <a:rPr lang="en-US" baseline="30000" dirty="0" smtClean="0"/>
              <a:t>8</a:t>
            </a:r>
            <a:r>
              <a:rPr lang="en-US" dirty="0" smtClean="0"/>
              <a:t> is not a large number </a:t>
            </a:r>
          </a:p>
          <a:p>
            <a:pPr lvl="1"/>
            <a:r>
              <a:rPr lang="en-US" dirty="0" smtClean="0"/>
              <a:t>We should look at what happens when we have a more extensive menu to choose from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00100" y="259013"/>
            <a:ext cx="7543800" cy="483495"/>
          </a:xfrm>
        </p:spPr>
        <p:txBody>
          <a:bodyPr>
            <a:normAutofit fontScale="90000"/>
          </a:bodyPr>
          <a:lstStyle/>
          <a:p>
            <a:r>
              <a:rPr lang="en-US" smtClean="0"/>
              <a:t>Search Tree Worked </a:t>
            </a:r>
            <a:r>
              <a:rPr lang="en-US" dirty="0" smtClean="0"/>
              <a:t>Great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64639" y="6522416"/>
            <a:ext cx="3617103" cy="365125"/>
          </a:xfrm>
        </p:spPr>
        <p:txBody>
          <a:bodyPr/>
          <a:lstStyle/>
          <a:p>
            <a:r>
              <a:rPr lang="fr-FR" smtClean="0"/>
              <a:t>6.0002 Lecture 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25344" y="6522416"/>
            <a:ext cx="984019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0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Custom 2">
      <a:dk1>
        <a:srgbClr val="000000"/>
      </a:dk1>
      <a:lt1>
        <a:srgbClr val="FFFFFF"/>
      </a:lt1>
      <a:dk2>
        <a:srgbClr val="595959"/>
      </a:dk2>
      <a:lt2>
        <a:srgbClr val="EEECE1"/>
      </a:lt2>
      <a:accent1>
        <a:srgbClr val="295B92"/>
      </a:accent1>
      <a:accent2>
        <a:srgbClr val="5096F2"/>
      </a:accent2>
      <a:accent3>
        <a:srgbClr val="7F7F7F"/>
      </a:accent3>
      <a:accent4>
        <a:srgbClr val="D99694"/>
      </a:accent4>
      <a:accent5>
        <a:srgbClr val="D8D8D8"/>
      </a:accent5>
      <a:accent6>
        <a:srgbClr val="953734"/>
      </a:accent6>
      <a:hlink>
        <a:srgbClr val="C0504D"/>
      </a:hlink>
      <a:folHlink>
        <a:srgbClr val="632423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47550</TotalTime>
  <Words>1577</Words>
  <Application>Microsoft Macintosh PowerPoint</Application>
  <PresentationFormat>On-screen Show (4:3)</PresentationFormat>
  <Paragraphs>408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Calibri</vt:lpstr>
      <vt:lpstr>Calibri Light</vt:lpstr>
      <vt:lpstr>Consolas</vt:lpstr>
      <vt:lpstr>Lucida Sans Typewriter</vt:lpstr>
      <vt:lpstr>Lucida Sans Unicode</vt:lpstr>
      <vt:lpstr>Minion Pro Med</vt:lpstr>
      <vt:lpstr>Minion Pro Medium</vt:lpstr>
      <vt:lpstr>ＭＳ Ｐゴシック</vt:lpstr>
      <vt:lpstr>Times New Roman</vt:lpstr>
      <vt:lpstr>Wingdings</vt:lpstr>
      <vt:lpstr>Retrospect</vt:lpstr>
      <vt:lpstr>Dynamic Programming  (download slides and .py files from Stellar to follow along)</vt:lpstr>
      <vt:lpstr>Relevant Reading</vt:lpstr>
      <vt:lpstr>Search Tree Implementation, revisited</vt:lpstr>
      <vt:lpstr>Header for Decision Tree Implementation</vt:lpstr>
      <vt:lpstr>Body of maxVal</vt:lpstr>
      <vt:lpstr>Some Things to Note</vt:lpstr>
      <vt:lpstr>Try on Example from Lecture 1</vt:lpstr>
      <vt:lpstr>Testing maxVal</vt:lpstr>
      <vt:lpstr>Search Tree Worked Great</vt:lpstr>
      <vt:lpstr>Code to Try Larger Examples</vt:lpstr>
      <vt:lpstr>Random Test Data</vt:lpstr>
      <vt:lpstr>Is It Hopeless?</vt:lpstr>
      <vt:lpstr>Dynamic Programming?</vt:lpstr>
      <vt:lpstr>Returning to an Example from 6.0001</vt:lpstr>
      <vt:lpstr>Call Tree for Recursive Fibonnaci(6) = 13</vt:lpstr>
      <vt:lpstr>Clearly a Bad Idea to Repeat Work</vt:lpstr>
      <vt:lpstr> Using a Memo to Compute Fibonnaci</vt:lpstr>
      <vt:lpstr>Let’s Try It</vt:lpstr>
      <vt:lpstr>When Does DP Help?</vt:lpstr>
      <vt:lpstr>What About 0/1 Knapsack Problem?</vt:lpstr>
      <vt:lpstr>Five Minute Break</vt:lpstr>
      <vt:lpstr>Does the Knapsack Problem Exhibit</vt:lpstr>
      <vt:lpstr>Search Tree</vt:lpstr>
      <vt:lpstr>A Different Menu</vt:lpstr>
      <vt:lpstr>A Subtree</vt:lpstr>
      <vt:lpstr>Problem Being Solved at Each Node</vt:lpstr>
      <vt:lpstr>Modify maxVal to Use a Memo</vt:lpstr>
      <vt:lpstr>Performance</vt:lpstr>
      <vt:lpstr>Performance</vt:lpstr>
      <vt:lpstr>Performance</vt:lpstr>
      <vt:lpstr>How Can This Be?</vt:lpstr>
      <vt:lpstr>A Miracle?</vt:lpstr>
      <vt:lpstr>And fastMaxVal?</vt:lpstr>
      <vt:lpstr>More Distinct Combinations</vt:lpstr>
      <vt:lpstr>Summary of Lectures 1-2 (so far)</vt:lpstr>
      <vt:lpstr>Since I Have a Few Minutes, more Python</vt:lpstr>
      <vt:lpstr>Conditional Expressions</vt:lpstr>
      <vt:lpstr>List Comprehension</vt:lpstr>
      <vt:lpstr>List Comprehension</vt:lpstr>
      <vt:lpstr>List Comprehension</vt:lpstr>
      <vt:lpstr>Today’s Puzzler</vt:lpstr>
    </vt:vector>
  </TitlesOfParts>
  <Company>Massachusetts Institute of Technology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Decomposition, Abstraction, Functions</dc:title>
  <dc:creator>Ana Bell</dc:creator>
  <cp:lastModifiedBy>John</cp:lastModifiedBy>
  <cp:revision>1645</cp:revision>
  <cp:lastPrinted>2016-06-12T17:21:12Z</cp:lastPrinted>
  <dcterms:created xsi:type="dcterms:W3CDTF">2014-02-11T14:35:32Z</dcterms:created>
  <dcterms:modified xsi:type="dcterms:W3CDTF">2018-10-24T18:28:31Z</dcterms:modified>
</cp:coreProperties>
</file>